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8"/>
  </p:notesMasterIdLst>
  <p:sldIdLst>
    <p:sldId id="256" r:id="rId2"/>
    <p:sldId id="486" r:id="rId3"/>
    <p:sldId id="257" r:id="rId4"/>
    <p:sldId id="258" r:id="rId5"/>
    <p:sldId id="487" r:id="rId6"/>
    <p:sldId id="488" r:id="rId7"/>
    <p:sldId id="259" r:id="rId8"/>
    <p:sldId id="489" r:id="rId9"/>
    <p:sldId id="490" r:id="rId10"/>
    <p:sldId id="491" r:id="rId11"/>
    <p:sldId id="492" r:id="rId12"/>
    <p:sldId id="493" r:id="rId13"/>
    <p:sldId id="494" r:id="rId14"/>
    <p:sldId id="495" r:id="rId15"/>
    <p:sldId id="483" r:id="rId16"/>
    <p:sldId id="484" r:id="rId17"/>
    <p:sldId id="485" r:id="rId18"/>
    <p:sldId id="496" r:id="rId19"/>
    <p:sldId id="497" r:id="rId20"/>
    <p:sldId id="498" r:id="rId21"/>
    <p:sldId id="499" r:id="rId22"/>
    <p:sldId id="500" r:id="rId23"/>
    <p:sldId id="260" r:id="rId24"/>
    <p:sldId id="261" r:id="rId25"/>
    <p:sldId id="333" r:id="rId26"/>
    <p:sldId id="274" r:id="rId27"/>
    <p:sldId id="283" r:id="rId28"/>
    <p:sldId id="294" r:id="rId29"/>
    <p:sldId id="295" r:id="rId30"/>
    <p:sldId id="316" r:id="rId31"/>
    <p:sldId id="263" r:id="rId32"/>
    <p:sldId id="262" r:id="rId33"/>
    <p:sldId id="319" r:id="rId34"/>
    <p:sldId id="320" r:id="rId35"/>
    <p:sldId id="335" r:id="rId36"/>
    <p:sldId id="318" r:id="rId37"/>
    <p:sldId id="332" r:id="rId38"/>
    <p:sldId id="315" r:id="rId39"/>
    <p:sldId id="334" r:id="rId40"/>
    <p:sldId id="327" r:id="rId41"/>
    <p:sldId id="326" r:id="rId42"/>
    <p:sldId id="322" r:id="rId43"/>
    <p:sldId id="328" r:id="rId44"/>
    <p:sldId id="323" r:id="rId45"/>
    <p:sldId id="325" r:id="rId46"/>
    <p:sldId id="336" r:id="rId47"/>
    <p:sldId id="321" r:id="rId48"/>
    <p:sldId id="324" r:id="rId49"/>
    <p:sldId id="297" r:id="rId50"/>
    <p:sldId id="350" r:id="rId51"/>
    <p:sldId id="337" r:id="rId52"/>
    <p:sldId id="338" r:id="rId53"/>
    <p:sldId id="300" r:id="rId54"/>
    <p:sldId id="299" r:id="rId55"/>
    <p:sldId id="298" r:id="rId56"/>
    <p:sldId id="314" r:id="rId57"/>
    <p:sldId id="303" r:id="rId58"/>
    <p:sldId id="304" r:id="rId59"/>
    <p:sldId id="305" r:id="rId60"/>
    <p:sldId id="311" r:id="rId61"/>
    <p:sldId id="312" r:id="rId62"/>
    <p:sldId id="306" r:id="rId63"/>
    <p:sldId id="307" r:id="rId64"/>
    <p:sldId id="308" r:id="rId65"/>
    <p:sldId id="309" r:id="rId66"/>
    <p:sldId id="310"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1EA86C-939F-714A-9439-B05B34C660E6}" v="12" dt="2023-03-13T20:21:35.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5"/>
    <p:restoredTop sz="94743"/>
  </p:normalViewPr>
  <p:slideViewPr>
    <p:cSldViewPr snapToGrid="0" snapToObjects="1">
      <p:cViewPr varScale="1">
        <p:scale>
          <a:sx n="60" d="100"/>
          <a:sy n="60" d="100"/>
        </p:scale>
        <p:origin x="6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EDE941B7-81FA-4BE1-9ADC-BC5018C05226}"/>
    <pc:docChg chg="modSld sldOrd">
      <pc:chgData name="Clements, William" userId="cbdb0636-a496-422a-8d40-98c53d494d26" providerId="ADAL" clId="{EDE941B7-81FA-4BE1-9ADC-BC5018C05226}" dt="2022-03-11T16:00:22.136" v="1"/>
      <pc:docMkLst>
        <pc:docMk/>
      </pc:docMkLst>
      <pc:sldChg chg="ord">
        <pc:chgData name="Clements, William" userId="cbdb0636-a496-422a-8d40-98c53d494d26" providerId="ADAL" clId="{EDE941B7-81FA-4BE1-9ADC-BC5018C05226}" dt="2022-03-11T16:00:22.136" v="1"/>
        <pc:sldMkLst>
          <pc:docMk/>
          <pc:sldMk cId="3141360787" sldId="483"/>
        </pc:sldMkLst>
      </pc:sldChg>
    </pc:docChg>
  </pc:docChgLst>
  <pc:docChgLst>
    <pc:chgData name="Clements, William" userId="cbdb0636-a496-422a-8d40-98c53d494d26" providerId="ADAL" clId="{2173C21A-0FF6-D94C-B707-B50FB4216FB2}"/>
    <pc:docChg chg="undo custSel addSld delSld modSld sldOrd">
      <pc:chgData name="Clements, William" userId="cbdb0636-a496-422a-8d40-98c53d494d26" providerId="ADAL" clId="{2173C21A-0FF6-D94C-B707-B50FB4216FB2}" dt="2022-03-22T19:37:26.023" v="2211"/>
      <pc:docMkLst>
        <pc:docMk/>
      </pc:docMkLst>
      <pc:sldChg chg="modSp mod">
        <pc:chgData name="Clements, William" userId="cbdb0636-a496-422a-8d40-98c53d494d26" providerId="ADAL" clId="{2173C21A-0FF6-D94C-B707-B50FB4216FB2}" dt="2022-03-04T15:30:34.465" v="1019"/>
        <pc:sldMkLst>
          <pc:docMk/>
          <pc:sldMk cId="740188376" sldId="256"/>
        </pc:sldMkLst>
        <pc:spChg chg="mod">
          <ac:chgData name="Clements, William" userId="cbdb0636-a496-422a-8d40-98c53d494d26" providerId="ADAL" clId="{2173C21A-0FF6-D94C-B707-B50FB4216FB2}" dt="2022-03-04T15:30:34.465" v="1019"/>
          <ac:spMkLst>
            <pc:docMk/>
            <pc:sldMk cId="740188376" sldId="256"/>
            <ac:spMk id="2" creationId="{C71C9D28-F0D1-2C4F-97C0-C3FA22F0086C}"/>
          </ac:spMkLst>
        </pc:spChg>
        <pc:spChg chg="mod">
          <ac:chgData name="Clements, William" userId="cbdb0636-a496-422a-8d40-98c53d494d26" providerId="ADAL" clId="{2173C21A-0FF6-D94C-B707-B50FB4216FB2}" dt="2022-03-04T15:30:34.465" v="1019"/>
          <ac:spMkLst>
            <pc:docMk/>
            <pc:sldMk cId="740188376" sldId="256"/>
            <ac:spMk id="3" creationId="{B64331B8-FEDF-0D4D-9E9E-6EDFDC61F557}"/>
          </ac:spMkLst>
        </pc:spChg>
      </pc:sldChg>
      <pc:sldChg chg="modSp new mod">
        <pc:chgData name="Clements, William" userId="cbdb0636-a496-422a-8d40-98c53d494d26" providerId="ADAL" clId="{2173C21A-0FF6-D94C-B707-B50FB4216FB2}" dt="2022-03-04T15:30:34.465" v="1019"/>
        <pc:sldMkLst>
          <pc:docMk/>
          <pc:sldMk cId="3277116636" sldId="257"/>
        </pc:sldMkLst>
        <pc:spChg chg="mod">
          <ac:chgData name="Clements, William" userId="cbdb0636-a496-422a-8d40-98c53d494d26" providerId="ADAL" clId="{2173C21A-0FF6-D94C-B707-B50FB4216FB2}" dt="2022-03-04T15:30:34.465" v="1019"/>
          <ac:spMkLst>
            <pc:docMk/>
            <pc:sldMk cId="3277116636" sldId="257"/>
            <ac:spMk id="2" creationId="{AC4E3A33-AF6F-094D-80FA-83B665DDC463}"/>
          </ac:spMkLst>
        </pc:spChg>
        <pc:spChg chg="mod">
          <ac:chgData name="Clements, William" userId="cbdb0636-a496-422a-8d40-98c53d494d26" providerId="ADAL" clId="{2173C21A-0FF6-D94C-B707-B50FB4216FB2}" dt="2022-03-04T15:30:34.465" v="1019"/>
          <ac:spMkLst>
            <pc:docMk/>
            <pc:sldMk cId="3277116636" sldId="257"/>
            <ac:spMk id="3" creationId="{E60B7D59-2A25-2144-8080-3EBDD8E9C1F0}"/>
          </ac:spMkLst>
        </pc:spChg>
      </pc:sldChg>
      <pc:sldChg chg="add">
        <pc:chgData name="Clements, William" userId="cbdb0636-a496-422a-8d40-98c53d494d26" providerId="ADAL" clId="{2173C21A-0FF6-D94C-B707-B50FB4216FB2}" dt="2022-03-04T15:32:01.252" v="1026"/>
        <pc:sldMkLst>
          <pc:docMk/>
          <pc:sldMk cId="2736249392" sldId="258"/>
        </pc:sldMkLst>
      </pc:sldChg>
      <pc:sldChg chg="modSp new del mod ord">
        <pc:chgData name="Clements, William" userId="cbdb0636-a496-422a-8d40-98c53d494d26" providerId="ADAL" clId="{2173C21A-0FF6-D94C-B707-B50FB4216FB2}" dt="2022-03-04T15:31:53.515" v="1025" actId="2696"/>
        <pc:sldMkLst>
          <pc:docMk/>
          <pc:sldMk cId="2902184832" sldId="258"/>
        </pc:sldMkLst>
        <pc:spChg chg="mod">
          <ac:chgData name="Clements, William" userId="cbdb0636-a496-422a-8d40-98c53d494d26" providerId="ADAL" clId="{2173C21A-0FF6-D94C-B707-B50FB4216FB2}" dt="2022-03-04T15:30:34.465" v="1019"/>
          <ac:spMkLst>
            <pc:docMk/>
            <pc:sldMk cId="2902184832" sldId="258"/>
            <ac:spMk id="2" creationId="{17C6B1CA-4DE3-0344-A556-DA68375CBBA9}"/>
          </ac:spMkLst>
        </pc:spChg>
        <pc:spChg chg="mod">
          <ac:chgData name="Clements, William" userId="cbdb0636-a496-422a-8d40-98c53d494d26" providerId="ADAL" clId="{2173C21A-0FF6-D94C-B707-B50FB4216FB2}" dt="2022-03-04T15:30:34.465" v="1019"/>
          <ac:spMkLst>
            <pc:docMk/>
            <pc:sldMk cId="2902184832" sldId="258"/>
            <ac:spMk id="3" creationId="{95AD1CF8-D8E7-6E47-A0B7-D2D9B286FB06}"/>
          </ac:spMkLst>
        </pc:spChg>
      </pc:sldChg>
      <pc:sldChg chg="addSp delSp modSp new mod">
        <pc:chgData name="Clements, William" userId="cbdb0636-a496-422a-8d40-98c53d494d26" providerId="ADAL" clId="{2173C21A-0FF6-D94C-B707-B50FB4216FB2}" dt="2022-03-11T15:46:13.971" v="2203" actId="478"/>
        <pc:sldMkLst>
          <pc:docMk/>
          <pc:sldMk cId="2472533959" sldId="259"/>
        </pc:sldMkLst>
        <pc:spChg chg="mod">
          <ac:chgData name="Clements, William" userId="cbdb0636-a496-422a-8d40-98c53d494d26" providerId="ADAL" clId="{2173C21A-0FF6-D94C-B707-B50FB4216FB2}" dt="2022-03-01T23:03:04.225" v="296" actId="14100"/>
          <ac:spMkLst>
            <pc:docMk/>
            <pc:sldMk cId="2472533959" sldId="259"/>
            <ac:spMk id="2" creationId="{6E3C707A-29A2-9646-BE9E-865C9500273A}"/>
          </ac:spMkLst>
        </pc:spChg>
        <pc:spChg chg="mod">
          <ac:chgData name="Clements, William" userId="cbdb0636-a496-422a-8d40-98c53d494d26" providerId="ADAL" clId="{2173C21A-0FF6-D94C-B707-B50FB4216FB2}" dt="2022-03-01T23:01:16.714" v="233" actId="27636"/>
          <ac:spMkLst>
            <pc:docMk/>
            <pc:sldMk cId="2472533959" sldId="259"/>
            <ac:spMk id="3" creationId="{6EE5CB8D-F6DF-EE42-BDC7-964A5A26A92D}"/>
          </ac:spMkLst>
        </pc:spChg>
        <pc:spChg chg="add del mod">
          <ac:chgData name="Clements, William" userId="cbdb0636-a496-422a-8d40-98c53d494d26" providerId="ADAL" clId="{2173C21A-0FF6-D94C-B707-B50FB4216FB2}" dt="2022-03-11T15:46:13.971" v="2203" actId="478"/>
          <ac:spMkLst>
            <pc:docMk/>
            <pc:sldMk cId="2472533959" sldId="259"/>
            <ac:spMk id="4" creationId="{C7F1EB3F-A1C4-674C-A57A-16BDB13DB341}"/>
          </ac:spMkLst>
        </pc:spChg>
        <pc:spChg chg="add del mod">
          <ac:chgData name="Clements, William" userId="cbdb0636-a496-422a-8d40-98c53d494d26" providerId="ADAL" clId="{2173C21A-0FF6-D94C-B707-B50FB4216FB2}" dt="2022-03-11T15:46:11.547" v="2201" actId="478"/>
          <ac:spMkLst>
            <pc:docMk/>
            <pc:sldMk cId="2472533959" sldId="259"/>
            <ac:spMk id="6" creationId="{C1469A97-2B83-7941-8C46-1AE641B1901C}"/>
          </ac:spMkLst>
        </pc:spChg>
      </pc:sldChg>
      <pc:sldChg chg="modSp new mod">
        <pc:chgData name="Clements, William" userId="cbdb0636-a496-422a-8d40-98c53d494d26" providerId="ADAL" clId="{2173C21A-0FF6-D94C-B707-B50FB4216FB2}" dt="2022-03-04T15:30:34.465" v="1019"/>
        <pc:sldMkLst>
          <pc:docMk/>
          <pc:sldMk cId="2266963474" sldId="260"/>
        </pc:sldMkLst>
        <pc:spChg chg="mod">
          <ac:chgData name="Clements, William" userId="cbdb0636-a496-422a-8d40-98c53d494d26" providerId="ADAL" clId="{2173C21A-0FF6-D94C-B707-B50FB4216FB2}" dt="2022-03-04T15:30:34.465" v="1019"/>
          <ac:spMkLst>
            <pc:docMk/>
            <pc:sldMk cId="2266963474" sldId="260"/>
            <ac:spMk id="2" creationId="{622366A2-160F-F645-94CA-06E454F65BC9}"/>
          </ac:spMkLst>
        </pc:spChg>
        <pc:spChg chg="mod">
          <ac:chgData name="Clements, William" userId="cbdb0636-a496-422a-8d40-98c53d494d26" providerId="ADAL" clId="{2173C21A-0FF6-D94C-B707-B50FB4216FB2}" dt="2022-03-04T15:30:34.465" v="1019"/>
          <ac:spMkLst>
            <pc:docMk/>
            <pc:sldMk cId="2266963474" sldId="260"/>
            <ac:spMk id="3" creationId="{A23B6240-E59A-564E-84EB-038FADCA2650}"/>
          </ac:spMkLst>
        </pc:spChg>
      </pc:sldChg>
      <pc:sldChg chg="addSp delSp modSp new mod modClrScheme chgLayout">
        <pc:chgData name="Clements, William" userId="cbdb0636-a496-422a-8d40-98c53d494d26" providerId="ADAL" clId="{2173C21A-0FF6-D94C-B707-B50FB4216FB2}" dt="2022-03-04T15:30:34.465" v="1019"/>
        <pc:sldMkLst>
          <pc:docMk/>
          <pc:sldMk cId="637829941" sldId="261"/>
        </pc:sldMkLst>
        <pc:spChg chg="mod ord">
          <ac:chgData name="Clements, William" userId="cbdb0636-a496-422a-8d40-98c53d494d26" providerId="ADAL" clId="{2173C21A-0FF6-D94C-B707-B50FB4216FB2}" dt="2022-03-04T15:30:34.465" v="1019"/>
          <ac:spMkLst>
            <pc:docMk/>
            <pc:sldMk cId="637829941" sldId="261"/>
            <ac:spMk id="2" creationId="{9B72A265-1947-B341-846D-2B7F6BC28CBD}"/>
          </ac:spMkLst>
        </pc:spChg>
        <pc:spChg chg="del mod ord">
          <ac:chgData name="Clements, William" userId="cbdb0636-a496-422a-8d40-98c53d494d26" providerId="ADAL" clId="{2173C21A-0FF6-D94C-B707-B50FB4216FB2}" dt="2022-03-01T23:04:43.100" v="319" actId="700"/>
          <ac:spMkLst>
            <pc:docMk/>
            <pc:sldMk cId="637829941" sldId="261"/>
            <ac:spMk id="3" creationId="{B62EA013-D57B-244C-AE59-628C0AEBD573}"/>
          </ac:spMkLst>
        </pc:spChg>
        <pc:spChg chg="add mod ord">
          <ac:chgData name="Clements, William" userId="cbdb0636-a496-422a-8d40-98c53d494d26" providerId="ADAL" clId="{2173C21A-0FF6-D94C-B707-B50FB4216FB2}" dt="2022-03-04T15:30:34.465" v="1019"/>
          <ac:spMkLst>
            <pc:docMk/>
            <pc:sldMk cId="637829941" sldId="261"/>
            <ac:spMk id="4" creationId="{6E2AC1C7-2AA1-7943-82EA-6AFE264CCB6F}"/>
          </ac:spMkLst>
        </pc:spChg>
        <pc:spChg chg="add mod ord">
          <ac:chgData name="Clements, William" userId="cbdb0636-a496-422a-8d40-98c53d494d26" providerId="ADAL" clId="{2173C21A-0FF6-D94C-B707-B50FB4216FB2}" dt="2022-03-04T15:30:34.465" v="1019"/>
          <ac:spMkLst>
            <pc:docMk/>
            <pc:sldMk cId="637829941" sldId="261"/>
            <ac:spMk id="5" creationId="{8DD3E308-3618-EE45-83CE-11B14227A2C0}"/>
          </ac:spMkLst>
        </pc:spChg>
        <pc:spChg chg="add mod ord">
          <ac:chgData name="Clements, William" userId="cbdb0636-a496-422a-8d40-98c53d494d26" providerId="ADAL" clId="{2173C21A-0FF6-D94C-B707-B50FB4216FB2}" dt="2022-03-04T15:30:34.465" v="1019"/>
          <ac:spMkLst>
            <pc:docMk/>
            <pc:sldMk cId="637829941" sldId="261"/>
            <ac:spMk id="6" creationId="{FE1E5343-FA81-FE49-A002-1EA6DB6185D6}"/>
          </ac:spMkLst>
        </pc:spChg>
        <pc:spChg chg="add mod ord">
          <ac:chgData name="Clements, William" userId="cbdb0636-a496-422a-8d40-98c53d494d26" providerId="ADAL" clId="{2173C21A-0FF6-D94C-B707-B50FB4216FB2}" dt="2022-03-04T15:30:34.465" v="1019"/>
          <ac:spMkLst>
            <pc:docMk/>
            <pc:sldMk cId="637829941" sldId="261"/>
            <ac:spMk id="7" creationId="{4EDAEB27-20E1-C640-804C-A57606F8B031}"/>
          </ac:spMkLst>
        </pc:spChg>
      </pc:sldChg>
      <pc:sldChg chg="new del">
        <pc:chgData name="Clements, William" userId="cbdb0636-a496-422a-8d40-98c53d494d26" providerId="ADAL" clId="{2173C21A-0FF6-D94C-B707-B50FB4216FB2}" dt="2022-03-01T23:03:28.681" v="300" actId="2696"/>
        <pc:sldMkLst>
          <pc:docMk/>
          <pc:sldMk cId="1400500823" sldId="262"/>
        </pc:sldMkLst>
      </pc:sldChg>
      <pc:sldChg chg="addSp delSp modSp new mod modClrScheme chgLayout">
        <pc:chgData name="Clements, William" userId="cbdb0636-a496-422a-8d40-98c53d494d26" providerId="ADAL" clId="{2173C21A-0FF6-D94C-B707-B50FB4216FB2}" dt="2022-03-04T15:30:34.465" v="1019"/>
        <pc:sldMkLst>
          <pc:docMk/>
          <pc:sldMk cId="4025012360" sldId="262"/>
        </pc:sldMkLst>
        <pc:spChg chg="mod ord">
          <ac:chgData name="Clements, William" userId="cbdb0636-a496-422a-8d40-98c53d494d26" providerId="ADAL" clId="{2173C21A-0FF6-D94C-B707-B50FB4216FB2}" dt="2022-03-04T15:30:34.465" v="1019"/>
          <ac:spMkLst>
            <pc:docMk/>
            <pc:sldMk cId="4025012360" sldId="262"/>
            <ac:spMk id="2" creationId="{225B1810-C719-E840-A081-D4ED47463204}"/>
          </ac:spMkLst>
        </pc:spChg>
        <pc:spChg chg="del">
          <ac:chgData name="Clements, William" userId="cbdb0636-a496-422a-8d40-98c53d494d26" providerId="ADAL" clId="{2173C21A-0FF6-D94C-B707-B50FB4216FB2}" dt="2022-03-01T23:08:04.290" v="367" actId="700"/>
          <ac:spMkLst>
            <pc:docMk/>
            <pc:sldMk cId="4025012360" sldId="262"/>
            <ac:spMk id="3" creationId="{0A3CE59F-255D-F94E-9820-EA4E2E49D172}"/>
          </ac:spMkLst>
        </pc:spChg>
        <pc:spChg chg="del mod ord">
          <ac:chgData name="Clements, William" userId="cbdb0636-a496-422a-8d40-98c53d494d26" providerId="ADAL" clId="{2173C21A-0FF6-D94C-B707-B50FB4216FB2}" dt="2022-03-01T23:08:04.290" v="367" actId="700"/>
          <ac:spMkLst>
            <pc:docMk/>
            <pc:sldMk cId="4025012360" sldId="262"/>
            <ac:spMk id="4" creationId="{24779B9D-ECE8-F842-9F06-B6E9F21B7795}"/>
          </ac:spMkLst>
        </pc:spChg>
        <pc:spChg chg="del">
          <ac:chgData name="Clements, William" userId="cbdb0636-a496-422a-8d40-98c53d494d26" providerId="ADAL" clId="{2173C21A-0FF6-D94C-B707-B50FB4216FB2}" dt="2022-03-01T23:08:04.290" v="367" actId="700"/>
          <ac:spMkLst>
            <pc:docMk/>
            <pc:sldMk cId="4025012360" sldId="262"/>
            <ac:spMk id="5" creationId="{461A3264-CC97-BB43-93B0-9F30E88B80CA}"/>
          </ac:spMkLst>
        </pc:spChg>
        <pc:spChg chg="del">
          <ac:chgData name="Clements, William" userId="cbdb0636-a496-422a-8d40-98c53d494d26" providerId="ADAL" clId="{2173C21A-0FF6-D94C-B707-B50FB4216FB2}" dt="2022-03-01T23:08:04.290" v="367" actId="700"/>
          <ac:spMkLst>
            <pc:docMk/>
            <pc:sldMk cId="4025012360" sldId="262"/>
            <ac:spMk id="6" creationId="{B34BDEC5-7780-2E4C-A233-687250F6837B}"/>
          </ac:spMkLst>
        </pc:spChg>
        <pc:spChg chg="add mod ord">
          <ac:chgData name="Clements, William" userId="cbdb0636-a496-422a-8d40-98c53d494d26" providerId="ADAL" clId="{2173C21A-0FF6-D94C-B707-B50FB4216FB2}" dt="2022-03-04T15:30:34.465" v="1019"/>
          <ac:spMkLst>
            <pc:docMk/>
            <pc:sldMk cId="4025012360" sldId="262"/>
            <ac:spMk id="8" creationId="{D6D603AC-08FE-864F-A17E-9DB13B131C37}"/>
          </ac:spMkLst>
        </pc:spChg>
        <pc:picChg chg="add mod">
          <ac:chgData name="Clements, William" userId="cbdb0636-a496-422a-8d40-98c53d494d26" providerId="ADAL" clId="{2173C21A-0FF6-D94C-B707-B50FB4216FB2}" dt="2022-03-01T23:08:51.585" v="377" actId="1076"/>
          <ac:picMkLst>
            <pc:docMk/>
            <pc:sldMk cId="4025012360" sldId="262"/>
            <ac:picMk id="7" creationId="{F7C12C86-0E34-A94E-A1FB-C13AA2EEB0D3}"/>
          </ac:picMkLst>
        </pc:picChg>
        <pc:picChg chg="add mod">
          <ac:chgData name="Clements, William" userId="cbdb0636-a496-422a-8d40-98c53d494d26" providerId="ADAL" clId="{2173C21A-0FF6-D94C-B707-B50FB4216FB2}" dt="2022-03-01T23:08:47.887" v="376" actId="14100"/>
          <ac:picMkLst>
            <pc:docMk/>
            <pc:sldMk cId="4025012360" sldId="262"/>
            <ac:picMk id="9" creationId="{7EA891DB-504B-F84B-9C6D-7F56026B39D9}"/>
          </ac:picMkLst>
        </pc:picChg>
        <pc:picChg chg="add mod">
          <ac:chgData name="Clements, William" userId="cbdb0636-a496-422a-8d40-98c53d494d26" providerId="ADAL" clId="{2173C21A-0FF6-D94C-B707-B50FB4216FB2}" dt="2022-03-01T23:08:43.817" v="375" actId="14100"/>
          <ac:picMkLst>
            <pc:docMk/>
            <pc:sldMk cId="4025012360" sldId="262"/>
            <ac:picMk id="10" creationId="{BBB4A092-506E-8446-8F98-1D2DC8E0817F}"/>
          </ac:picMkLst>
        </pc:picChg>
      </pc:sldChg>
      <pc:sldChg chg="addSp modSp new mod ord">
        <pc:chgData name="Clements, William" userId="cbdb0636-a496-422a-8d40-98c53d494d26" providerId="ADAL" clId="{2173C21A-0FF6-D94C-B707-B50FB4216FB2}" dt="2022-03-04T15:30:34.465" v="1019"/>
        <pc:sldMkLst>
          <pc:docMk/>
          <pc:sldMk cId="785397306" sldId="263"/>
        </pc:sldMkLst>
        <pc:spChg chg="mod">
          <ac:chgData name="Clements, William" userId="cbdb0636-a496-422a-8d40-98c53d494d26" providerId="ADAL" clId="{2173C21A-0FF6-D94C-B707-B50FB4216FB2}" dt="2022-03-04T15:30:34.465" v="1019"/>
          <ac:spMkLst>
            <pc:docMk/>
            <pc:sldMk cId="785397306" sldId="263"/>
            <ac:spMk id="2" creationId="{59B62F17-9F41-9340-9154-874C2EF8444E}"/>
          </ac:spMkLst>
        </pc:spChg>
        <pc:spChg chg="mod">
          <ac:chgData name="Clements, William" userId="cbdb0636-a496-422a-8d40-98c53d494d26" providerId="ADAL" clId="{2173C21A-0FF6-D94C-B707-B50FB4216FB2}" dt="2022-03-04T15:30:34.465" v="1019"/>
          <ac:spMkLst>
            <pc:docMk/>
            <pc:sldMk cId="785397306" sldId="263"/>
            <ac:spMk id="3" creationId="{EC3068C0-7088-7B46-ABFB-ADE83C7C55B1}"/>
          </ac:spMkLst>
        </pc:spChg>
        <pc:picChg chg="add mod">
          <ac:chgData name="Clements, William" userId="cbdb0636-a496-422a-8d40-98c53d494d26" providerId="ADAL" clId="{2173C21A-0FF6-D94C-B707-B50FB4216FB2}" dt="2022-03-01T23:15:38.201" v="401" actId="1076"/>
          <ac:picMkLst>
            <pc:docMk/>
            <pc:sldMk cId="785397306" sldId="263"/>
            <ac:picMk id="4" creationId="{FC8069D8-E60E-3341-94F3-975D95BCD09D}"/>
          </ac:picMkLst>
        </pc:picChg>
        <pc:picChg chg="add mod">
          <ac:chgData name="Clements, William" userId="cbdb0636-a496-422a-8d40-98c53d494d26" providerId="ADAL" clId="{2173C21A-0FF6-D94C-B707-B50FB4216FB2}" dt="2022-03-01T23:45:35.019" v="865" actId="14100"/>
          <ac:picMkLst>
            <pc:docMk/>
            <pc:sldMk cId="785397306" sldId="263"/>
            <ac:picMk id="5" creationId="{61C83359-7AA9-D44D-B63C-5A1071D1612B}"/>
          </ac:picMkLst>
        </pc:picChg>
      </pc:sldChg>
      <pc:sldChg chg="modSp add">
        <pc:chgData name="Clements, William" userId="cbdb0636-a496-422a-8d40-98c53d494d26" providerId="ADAL" clId="{2173C21A-0FF6-D94C-B707-B50FB4216FB2}" dt="2022-03-04T15:30:34.465" v="1019"/>
        <pc:sldMkLst>
          <pc:docMk/>
          <pc:sldMk cId="3278920828" sldId="294"/>
        </pc:sldMkLst>
        <pc:spChg chg="mod">
          <ac:chgData name="Clements, William" userId="cbdb0636-a496-422a-8d40-98c53d494d26" providerId="ADAL" clId="{2173C21A-0FF6-D94C-B707-B50FB4216FB2}" dt="2022-03-04T15:30:34.465" v="1019"/>
          <ac:spMkLst>
            <pc:docMk/>
            <pc:sldMk cId="3278920828" sldId="294"/>
            <ac:spMk id="3" creationId="{00000000-0000-0000-0000-000000000000}"/>
          </ac:spMkLst>
        </pc:spChg>
      </pc:sldChg>
      <pc:sldChg chg="addSp modSp add mod">
        <pc:chgData name="Clements, William" userId="cbdb0636-a496-422a-8d40-98c53d494d26" providerId="ADAL" clId="{2173C21A-0FF6-D94C-B707-B50FB4216FB2}" dt="2022-03-04T15:30:34.465" v="1019"/>
        <pc:sldMkLst>
          <pc:docMk/>
          <pc:sldMk cId="1882789960" sldId="295"/>
        </pc:sldMkLst>
        <pc:spChg chg="mod">
          <ac:chgData name="Clements, William" userId="cbdb0636-a496-422a-8d40-98c53d494d26" providerId="ADAL" clId="{2173C21A-0FF6-D94C-B707-B50FB4216FB2}" dt="2022-03-04T15:30:34.465" v="1019"/>
          <ac:spMkLst>
            <pc:docMk/>
            <pc:sldMk cId="1882789960" sldId="295"/>
            <ac:spMk id="15" creationId="{00000000-0000-0000-0000-000000000000}"/>
          </ac:spMkLst>
        </pc:spChg>
        <pc:spChg chg="mod">
          <ac:chgData name="Clements, William" userId="cbdb0636-a496-422a-8d40-98c53d494d26" providerId="ADAL" clId="{2173C21A-0FF6-D94C-B707-B50FB4216FB2}" dt="2022-03-01T23:52:15.439" v="925" actId="27636"/>
          <ac:spMkLst>
            <pc:docMk/>
            <pc:sldMk cId="1882789960" sldId="295"/>
            <ac:spMk id="862224" creationId="{00000000-0000-0000-0000-000000000000}"/>
          </ac:spMkLst>
        </pc:spChg>
        <pc:picChg chg="add mod">
          <ac:chgData name="Clements, William" userId="cbdb0636-a496-422a-8d40-98c53d494d26" providerId="ADAL" clId="{2173C21A-0FF6-D94C-B707-B50FB4216FB2}" dt="2022-03-01T23:52:09.950" v="923" actId="14100"/>
          <ac:picMkLst>
            <pc:docMk/>
            <pc:sldMk cId="1882789960" sldId="295"/>
            <ac:picMk id="16" creationId="{E6969D5F-7FD0-F749-827F-ED9372F1F91C}"/>
          </ac:picMkLst>
        </pc:picChg>
      </pc:sldChg>
      <pc:sldChg chg="add ord">
        <pc:chgData name="Clements, William" userId="cbdb0636-a496-422a-8d40-98c53d494d26" providerId="ADAL" clId="{2173C21A-0FF6-D94C-B707-B50FB4216FB2}" dt="2022-03-07T18:55:21.398" v="2097" actId="20578"/>
        <pc:sldMkLst>
          <pc:docMk/>
          <pc:sldMk cId="3467374358" sldId="297"/>
        </pc:sldMkLst>
      </pc:sldChg>
      <pc:sldChg chg="addSp modSp add mod">
        <pc:chgData name="Clements, William" userId="cbdb0636-a496-422a-8d40-98c53d494d26" providerId="ADAL" clId="{2173C21A-0FF6-D94C-B707-B50FB4216FB2}" dt="2022-03-04T15:33:25.503" v="1032" actId="13822"/>
        <pc:sldMkLst>
          <pc:docMk/>
          <pc:sldMk cId="520370028" sldId="298"/>
        </pc:sldMkLst>
        <pc:spChg chg="mod">
          <ac:chgData name="Clements, William" userId="cbdb0636-a496-422a-8d40-98c53d494d26" providerId="ADAL" clId="{2173C21A-0FF6-D94C-B707-B50FB4216FB2}" dt="2022-03-04T15:30:34.465" v="1019"/>
          <ac:spMkLst>
            <pc:docMk/>
            <pc:sldMk cId="520370028" sldId="298"/>
            <ac:spMk id="2" creationId="{00000000-0000-0000-0000-000000000000}"/>
          </ac:spMkLst>
        </pc:spChg>
        <pc:spChg chg="mod">
          <ac:chgData name="Clements, William" userId="cbdb0636-a496-422a-8d40-98c53d494d26" providerId="ADAL" clId="{2173C21A-0FF6-D94C-B707-B50FB4216FB2}" dt="2022-03-04T15:33:13.278" v="1029" actId="13822"/>
          <ac:spMkLst>
            <pc:docMk/>
            <pc:sldMk cId="520370028" sldId="298"/>
            <ac:spMk id="6" creationId="{00000000-0000-0000-0000-000000000000}"/>
          </ac:spMkLst>
        </pc:spChg>
        <pc:spChg chg="mod">
          <ac:chgData name="Clements, William" userId="cbdb0636-a496-422a-8d40-98c53d494d26" providerId="ADAL" clId="{2173C21A-0FF6-D94C-B707-B50FB4216FB2}" dt="2022-03-04T15:33:18.802" v="1030" actId="13822"/>
          <ac:spMkLst>
            <pc:docMk/>
            <pc:sldMk cId="520370028" sldId="298"/>
            <ac:spMk id="7" creationId="{00000000-0000-0000-0000-000000000000}"/>
          </ac:spMkLst>
        </pc:spChg>
        <pc:spChg chg="mod">
          <ac:chgData name="Clements, William" userId="cbdb0636-a496-422a-8d40-98c53d494d26" providerId="ADAL" clId="{2173C21A-0FF6-D94C-B707-B50FB4216FB2}" dt="2022-03-04T15:33:25.503" v="1032" actId="13822"/>
          <ac:spMkLst>
            <pc:docMk/>
            <pc:sldMk cId="520370028" sldId="298"/>
            <ac:spMk id="8" creationId="{00000000-0000-0000-0000-000000000000}"/>
          </ac:spMkLst>
        </pc:spChg>
        <pc:spChg chg="add mod">
          <ac:chgData name="Clements, William" userId="cbdb0636-a496-422a-8d40-98c53d494d26" providerId="ADAL" clId="{2173C21A-0FF6-D94C-B707-B50FB4216FB2}" dt="2022-03-04T15:33:01.184" v="1028" actId="167"/>
          <ac:spMkLst>
            <pc:docMk/>
            <pc:sldMk cId="520370028" sldId="298"/>
            <ac:spMk id="11" creationId="{BBA2F2AE-E1E8-3046-A1C3-425376807964}"/>
          </ac:spMkLst>
        </pc:spChg>
      </pc:sldChg>
      <pc:sldChg chg="modSp add">
        <pc:chgData name="Clements, William" userId="cbdb0636-a496-422a-8d40-98c53d494d26" providerId="ADAL" clId="{2173C21A-0FF6-D94C-B707-B50FB4216FB2}" dt="2022-03-04T15:30:34.465" v="1019"/>
        <pc:sldMkLst>
          <pc:docMk/>
          <pc:sldMk cId="4267907486" sldId="299"/>
        </pc:sldMkLst>
        <pc:spChg chg="mod">
          <ac:chgData name="Clements, William" userId="cbdb0636-a496-422a-8d40-98c53d494d26" providerId="ADAL" clId="{2173C21A-0FF6-D94C-B707-B50FB4216FB2}" dt="2022-03-04T15:30:34.465" v="1019"/>
          <ac:spMkLst>
            <pc:docMk/>
            <pc:sldMk cId="4267907486" sldId="299"/>
            <ac:spMk id="2" creationId="{00000000-0000-0000-0000-000000000000}"/>
          </ac:spMkLst>
        </pc:spChg>
      </pc:sldChg>
      <pc:sldChg chg="modSp add">
        <pc:chgData name="Clements, William" userId="cbdb0636-a496-422a-8d40-98c53d494d26" providerId="ADAL" clId="{2173C21A-0FF6-D94C-B707-B50FB4216FB2}" dt="2022-03-04T15:30:34.465" v="1019"/>
        <pc:sldMkLst>
          <pc:docMk/>
          <pc:sldMk cId="4284917764" sldId="300"/>
        </pc:sldMkLst>
        <pc:spChg chg="mod">
          <ac:chgData name="Clements, William" userId="cbdb0636-a496-422a-8d40-98c53d494d26" providerId="ADAL" clId="{2173C21A-0FF6-D94C-B707-B50FB4216FB2}" dt="2022-03-04T15:30:34.465" v="1019"/>
          <ac:spMkLst>
            <pc:docMk/>
            <pc:sldMk cId="4284917764" sldId="300"/>
            <ac:spMk id="6147" creationId="{00000000-0000-0000-0000-000000000000}"/>
          </ac:spMkLst>
        </pc:spChg>
      </pc:sldChg>
      <pc:sldChg chg="modSp add mod">
        <pc:chgData name="Clements, William" userId="cbdb0636-a496-422a-8d40-98c53d494d26" providerId="ADAL" clId="{2173C21A-0FF6-D94C-B707-B50FB4216FB2}" dt="2022-03-09T15:43:29.880" v="2163" actId="1036"/>
        <pc:sldMkLst>
          <pc:docMk/>
          <pc:sldMk cId="155318361" sldId="303"/>
        </pc:sldMkLst>
        <pc:spChg chg="mod">
          <ac:chgData name="Clements, William" userId="cbdb0636-a496-422a-8d40-98c53d494d26" providerId="ADAL" clId="{2173C21A-0FF6-D94C-B707-B50FB4216FB2}" dt="2022-03-04T15:30:34.465" v="1019"/>
          <ac:spMkLst>
            <pc:docMk/>
            <pc:sldMk cId="155318361" sldId="303"/>
            <ac:spMk id="12" creationId="{00000000-0000-0000-0000-000000000000}"/>
          </ac:spMkLst>
        </pc:spChg>
        <pc:spChg chg="mod">
          <ac:chgData name="Clements, William" userId="cbdb0636-a496-422a-8d40-98c53d494d26" providerId="ADAL" clId="{2173C21A-0FF6-D94C-B707-B50FB4216FB2}" dt="2022-03-04T15:30:34.465" v="1019"/>
          <ac:spMkLst>
            <pc:docMk/>
            <pc:sldMk cId="155318361" sldId="303"/>
            <ac:spMk id="13" creationId="{00000000-0000-0000-0000-000000000000}"/>
          </ac:spMkLst>
        </pc:spChg>
        <pc:picChg chg="mod">
          <ac:chgData name="Clements, William" userId="cbdb0636-a496-422a-8d40-98c53d494d26" providerId="ADAL" clId="{2173C21A-0FF6-D94C-B707-B50FB4216FB2}" dt="2022-03-09T15:43:29.880" v="2163" actId="1036"/>
          <ac:picMkLst>
            <pc:docMk/>
            <pc:sldMk cId="155318361" sldId="303"/>
            <ac:picMk id="3" creationId="{00000000-0000-0000-0000-000000000000}"/>
          </ac:picMkLst>
        </pc:picChg>
      </pc:sldChg>
      <pc:sldChg chg="modSp add mod">
        <pc:chgData name="Clements, William" userId="cbdb0636-a496-422a-8d40-98c53d494d26" providerId="ADAL" clId="{2173C21A-0FF6-D94C-B707-B50FB4216FB2}" dt="2022-03-09T15:44:00.396" v="2164" actId="14100"/>
        <pc:sldMkLst>
          <pc:docMk/>
          <pc:sldMk cId="1882944238" sldId="304"/>
        </pc:sldMkLst>
        <pc:spChg chg="mod">
          <ac:chgData name="Clements, William" userId="cbdb0636-a496-422a-8d40-98c53d494d26" providerId="ADAL" clId="{2173C21A-0FF6-D94C-B707-B50FB4216FB2}" dt="2022-03-04T15:30:34.465" v="1019"/>
          <ac:spMkLst>
            <pc:docMk/>
            <pc:sldMk cId="1882944238" sldId="304"/>
            <ac:spMk id="12" creationId="{00000000-0000-0000-0000-000000000000}"/>
          </ac:spMkLst>
        </pc:spChg>
        <pc:picChg chg="mod">
          <ac:chgData name="Clements, William" userId="cbdb0636-a496-422a-8d40-98c53d494d26" providerId="ADAL" clId="{2173C21A-0FF6-D94C-B707-B50FB4216FB2}" dt="2022-03-09T15:44:00.396" v="2164" actId="14100"/>
          <ac:picMkLst>
            <pc:docMk/>
            <pc:sldMk cId="1882944238" sldId="304"/>
            <ac:picMk id="3" creationId="{00000000-0000-0000-0000-000000000000}"/>
          </ac:picMkLst>
        </pc:picChg>
      </pc:sldChg>
      <pc:sldChg chg="modSp add modAnim">
        <pc:chgData name="Clements, William" userId="cbdb0636-a496-422a-8d40-98c53d494d26" providerId="ADAL" clId="{2173C21A-0FF6-D94C-B707-B50FB4216FB2}" dt="2022-03-09T15:45:08.871" v="2167" actId="5793"/>
        <pc:sldMkLst>
          <pc:docMk/>
          <pc:sldMk cId="2010622955" sldId="305"/>
        </pc:sldMkLst>
        <pc:spChg chg="mod">
          <ac:chgData name="Clements, William" userId="cbdb0636-a496-422a-8d40-98c53d494d26" providerId="ADAL" clId="{2173C21A-0FF6-D94C-B707-B50FB4216FB2}" dt="2022-03-04T15:30:34.465" v="1019"/>
          <ac:spMkLst>
            <pc:docMk/>
            <pc:sldMk cId="2010622955" sldId="305"/>
            <ac:spMk id="2" creationId="{00000000-0000-0000-0000-000000000000}"/>
          </ac:spMkLst>
        </pc:spChg>
        <pc:spChg chg="mod">
          <ac:chgData name="Clements, William" userId="cbdb0636-a496-422a-8d40-98c53d494d26" providerId="ADAL" clId="{2173C21A-0FF6-D94C-B707-B50FB4216FB2}" dt="2022-03-04T15:30:34.465" v="1019"/>
          <ac:spMkLst>
            <pc:docMk/>
            <pc:sldMk cId="2010622955" sldId="305"/>
            <ac:spMk id="12" creationId="{00000000-0000-0000-0000-000000000000}"/>
          </ac:spMkLst>
        </pc:spChg>
        <pc:spChg chg="mod">
          <ac:chgData name="Clements, William" userId="cbdb0636-a496-422a-8d40-98c53d494d26" providerId="ADAL" clId="{2173C21A-0FF6-D94C-B707-B50FB4216FB2}" dt="2022-03-09T15:45:08.871" v="2167" actId="5793"/>
          <ac:spMkLst>
            <pc:docMk/>
            <pc:sldMk cId="2010622955" sldId="305"/>
            <ac:spMk id="13" creationId="{00000000-0000-0000-0000-000000000000}"/>
          </ac:spMkLst>
        </pc:spChg>
      </pc:sldChg>
      <pc:sldChg chg="modSp add mod">
        <pc:chgData name="Clements, William" userId="cbdb0636-a496-422a-8d40-98c53d494d26" providerId="ADAL" clId="{2173C21A-0FF6-D94C-B707-B50FB4216FB2}" dt="2022-03-04T15:33:58.746" v="1035" actId="27636"/>
        <pc:sldMkLst>
          <pc:docMk/>
          <pc:sldMk cId="1930648257" sldId="306"/>
        </pc:sldMkLst>
        <pc:spChg chg="mod">
          <ac:chgData name="Clements, William" userId="cbdb0636-a496-422a-8d40-98c53d494d26" providerId="ADAL" clId="{2173C21A-0FF6-D94C-B707-B50FB4216FB2}" dt="2022-03-04T15:30:34.465" v="1019"/>
          <ac:spMkLst>
            <pc:docMk/>
            <pc:sldMk cId="1930648257" sldId="306"/>
            <ac:spMk id="12" creationId="{00000000-0000-0000-0000-000000000000}"/>
          </ac:spMkLst>
        </pc:spChg>
        <pc:spChg chg="mod">
          <ac:chgData name="Clements, William" userId="cbdb0636-a496-422a-8d40-98c53d494d26" providerId="ADAL" clId="{2173C21A-0FF6-D94C-B707-B50FB4216FB2}" dt="2022-03-04T15:33:58.746" v="1035" actId="27636"/>
          <ac:spMkLst>
            <pc:docMk/>
            <pc:sldMk cId="1930648257" sldId="306"/>
            <ac:spMk id="13" creationId="{00000000-0000-0000-0000-000000000000}"/>
          </ac:spMkLst>
        </pc:spChg>
      </pc:sldChg>
      <pc:sldChg chg="modSp add">
        <pc:chgData name="Clements, William" userId="cbdb0636-a496-422a-8d40-98c53d494d26" providerId="ADAL" clId="{2173C21A-0FF6-D94C-B707-B50FB4216FB2}" dt="2022-03-04T15:34:11.595" v="1036" actId="167"/>
        <pc:sldMkLst>
          <pc:docMk/>
          <pc:sldMk cId="2278791752" sldId="307"/>
        </pc:sldMkLst>
        <pc:spChg chg="mod">
          <ac:chgData name="Clements, William" userId="cbdb0636-a496-422a-8d40-98c53d494d26" providerId="ADAL" clId="{2173C21A-0FF6-D94C-B707-B50FB4216FB2}" dt="2022-03-04T15:30:34.465" v="1019"/>
          <ac:spMkLst>
            <pc:docMk/>
            <pc:sldMk cId="2278791752" sldId="307"/>
            <ac:spMk id="12" creationId="{00000000-0000-0000-0000-000000000000}"/>
          </ac:spMkLst>
        </pc:spChg>
        <pc:picChg chg="mod">
          <ac:chgData name="Clements, William" userId="cbdb0636-a496-422a-8d40-98c53d494d26" providerId="ADAL" clId="{2173C21A-0FF6-D94C-B707-B50FB4216FB2}" dt="2022-03-04T15:34:11.595" v="1036" actId="167"/>
          <ac:picMkLst>
            <pc:docMk/>
            <pc:sldMk cId="2278791752" sldId="307"/>
            <ac:picMk id="2" creationId="{00000000-0000-0000-0000-000000000000}"/>
          </ac:picMkLst>
        </pc:picChg>
      </pc:sldChg>
      <pc:sldChg chg="add">
        <pc:chgData name="Clements, William" userId="cbdb0636-a496-422a-8d40-98c53d494d26" providerId="ADAL" clId="{2173C21A-0FF6-D94C-B707-B50FB4216FB2}" dt="2022-03-01T23:49:05.941" v="878"/>
        <pc:sldMkLst>
          <pc:docMk/>
          <pc:sldMk cId="1019858761" sldId="308"/>
        </pc:sldMkLst>
      </pc:sldChg>
      <pc:sldChg chg="modSp add mod">
        <pc:chgData name="Clements, William" userId="cbdb0636-a496-422a-8d40-98c53d494d26" providerId="ADAL" clId="{2173C21A-0FF6-D94C-B707-B50FB4216FB2}" dt="2022-03-04T15:34:32.665" v="1040" actId="20577"/>
        <pc:sldMkLst>
          <pc:docMk/>
          <pc:sldMk cId="308760672" sldId="309"/>
        </pc:sldMkLst>
        <pc:spChg chg="mod">
          <ac:chgData name="Clements, William" userId="cbdb0636-a496-422a-8d40-98c53d494d26" providerId="ADAL" clId="{2173C21A-0FF6-D94C-B707-B50FB4216FB2}" dt="2022-03-04T15:34:32.665" v="1040" actId="20577"/>
          <ac:spMkLst>
            <pc:docMk/>
            <pc:sldMk cId="308760672" sldId="309"/>
            <ac:spMk id="12" creationId="{00000000-0000-0000-0000-000000000000}"/>
          </ac:spMkLst>
        </pc:spChg>
      </pc:sldChg>
      <pc:sldChg chg="modSp add mod">
        <pc:chgData name="Clements, William" userId="cbdb0636-a496-422a-8d40-98c53d494d26" providerId="ADAL" clId="{2173C21A-0FF6-D94C-B707-B50FB4216FB2}" dt="2022-03-09T15:47:57.716" v="2168" actId="14100"/>
        <pc:sldMkLst>
          <pc:docMk/>
          <pc:sldMk cId="3705556016" sldId="310"/>
        </pc:sldMkLst>
        <pc:spChg chg="mod">
          <ac:chgData name="Clements, William" userId="cbdb0636-a496-422a-8d40-98c53d494d26" providerId="ADAL" clId="{2173C21A-0FF6-D94C-B707-B50FB4216FB2}" dt="2022-03-04T15:30:34.465" v="1019"/>
          <ac:spMkLst>
            <pc:docMk/>
            <pc:sldMk cId="3705556016" sldId="310"/>
            <ac:spMk id="12" creationId="{00000000-0000-0000-0000-000000000000}"/>
          </ac:spMkLst>
        </pc:spChg>
        <pc:spChg chg="mod">
          <ac:chgData name="Clements, William" userId="cbdb0636-a496-422a-8d40-98c53d494d26" providerId="ADAL" clId="{2173C21A-0FF6-D94C-B707-B50FB4216FB2}" dt="2022-03-04T15:30:34.465" v="1019"/>
          <ac:spMkLst>
            <pc:docMk/>
            <pc:sldMk cId="3705556016" sldId="310"/>
            <ac:spMk id="13" creationId="{00000000-0000-0000-0000-000000000000}"/>
          </ac:spMkLst>
        </pc:spChg>
        <pc:picChg chg="mod">
          <ac:chgData name="Clements, William" userId="cbdb0636-a496-422a-8d40-98c53d494d26" providerId="ADAL" clId="{2173C21A-0FF6-D94C-B707-B50FB4216FB2}" dt="2022-03-09T15:47:57.716" v="2168" actId="14100"/>
          <ac:picMkLst>
            <pc:docMk/>
            <pc:sldMk cId="3705556016" sldId="310"/>
            <ac:picMk id="3" creationId="{00000000-0000-0000-0000-000000000000}"/>
          </ac:picMkLst>
        </pc:picChg>
      </pc:sldChg>
      <pc:sldChg chg="modSp add mod">
        <pc:chgData name="Clements, William" userId="cbdb0636-a496-422a-8d40-98c53d494d26" providerId="ADAL" clId="{2173C21A-0FF6-D94C-B707-B50FB4216FB2}" dt="2022-03-04T15:33:46.603" v="1033" actId="20577"/>
        <pc:sldMkLst>
          <pc:docMk/>
          <pc:sldMk cId="489820196" sldId="311"/>
        </pc:sldMkLst>
        <pc:spChg chg="mod">
          <ac:chgData name="Clements, William" userId="cbdb0636-a496-422a-8d40-98c53d494d26" providerId="ADAL" clId="{2173C21A-0FF6-D94C-B707-B50FB4216FB2}" dt="2022-03-04T15:30:34.465" v="1019"/>
          <ac:spMkLst>
            <pc:docMk/>
            <pc:sldMk cId="489820196" sldId="311"/>
            <ac:spMk id="2" creationId="{00000000-0000-0000-0000-000000000000}"/>
          </ac:spMkLst>
        </pc:spChg>
        <pc:spChg chg="mod">
          <ac:chgData name="Clements, William" userId="cbdb0636-a496-422a-8d40-98c53d494d26" providerId="ADAL" clId="{2173C21A-0FF6-D94C-B707-B50FB4216FB2}" dt="2022-03-04T15:33:46.603" v="1033" actId="20577"/>
          <ac:spMkLst>
            <pc:docMk/>
            <pc:sldMk cId="489820196" sldId="311"/>
            <ac:spMk id="3" creationId="{00000000-0000-0000-0000-000000000000}"/>
          </ac:spMkLst>
        </pc:spChg>
      </pc:sldChg>
      <pc:sldChg chg="modSp add">
        <pc:chgData name="Clements, William" userId="cbdb0636-a496-422a-8d40-98c53d494d26" providerId="ADAL" clId="{2173C21A-0FF6-D94C-B707-B50FB4216FB2}" dt="2022-03-04T15:30:34.465" v="1019"/>
        <pc:sldMkLst>
          <pc:docMk/>
          <pc:sldMk cId="4288458680" sldId="312"/>
        </pc:sldMkLst>
        <pc:spChg chg="mod">
          <ac:chgData name="Clements, William" userId="cbdb0636-a496-422a-8d40-98c53d494d26" providerId="ADAL" clId="{2173C21A-0FF6-D94C-B707-B50FB4216FB2}" dt="2022-03-04T15:30:34.465" v="1019"/>
          <ac:spMkLst>
            <pc:docMk/>
            <pc:sldMk cId="4288458680" sldId="312"/>
            <ac:spMk id="12" creationId="{00000000-0000-0000-0000-000000000000}"/>
          </ac:spMkLst>
        </pc:spChg>
      </pc:sldChg>
      <pc:sldChg chg="modSp add">
        <pc:chgData name="Clements, William" userId="cbdb0636-a496-422a-8d40-98c53d494d26" providerId="ADAL" clId="{2173C21A-0FF6-D94C-B707-B50FB4216FB2}" dt="2022-03-04T15:30:34.465" v="1019"/>
        <pc:sldMkLst>
          <pc:docMk/>
          <pc:sldMk cId="1773101811" sldId="314"/>
        </pc:sldMkLst>
        <pc:spChg chg="mod">
          <ac:chgData name="Clements, William" userId="cbdb0636-a496-422a-8d40-98c53d494d26" providerId="ADAL" clId="{2173C21A-0FF6-D94C-B707-B50FB4216FB2}" dt="2022-03-04T15:30:34.465" v="1019"/>
          <ac:spMkLst>
            <pc:docMk/>
            <pc:sldMk cId="1773101811" sldId="314"/>
            <ac:spMk id="2" creationId="{00000000-0000-0000-0000-000000000000}"/>
          </ac:spMkLst>
        </pc:spChg>
        <pc:spChg chg="mod">
          <ac:chgData name="Clements, William" userId="cbdb0636-a496-422a-8d40-98c53d494d26" providerId="ADAL" clId="{2173C21A-0FF6-D94C-B707-B50FB4216FB2}" dt="2022-03-04T15:30:34.465" v="1019"/>
          <ac:spMkLst>
            <pc:docMk/>
            <pc:sldMk cId="1773101811" sldId="314"/>
            <ac:spMk id="3" creationId="{00000000-0000-0000-0000-000000000000}"/>
          </ac:spMkLst>
        </pc:spChg>
      </pc:sldChg>
      <pc:sldChg chg="modSp add mod">
        <pc:chgData name="Clements, William" userId="cbdb0636-a496-422a-8d40-98c53d494d26" providerId="ADAL" clId="{2173C21A-0FF6-D94C-B707-B50FB4216FB2}" dt="2022-03-04T15:30:34.465" v="1019"/>
        <pc:sldMkLst>
          <pc:docMk/>
          <pc:sldMk cId="788015828" sldId="315"/>
        </pc:sldMkLst>
        <pc:spChg chg="mod">
          <ac:chgData name="Clements, William" userId="cbdb0636-a496-422a-8d40-98c53d494d26" providerId="ADAL" clId="{2173C21A-0FF6-D94C-B707-B50FB4216FB2}" dt="2022-03-04T15:30:34.465" v="1019"/>
          <ac:spMkLst>
            <pc:docMk/>
            <pc:sldMk cId="788015828" sldId="315"/>
            <ac:spMk id="2" creationId="{00000000-0000-0000-0000-000000000000}"/>
          </ac:spMkLst>
        </pc:spChg>
        <pc:spChg chg="mod">
          <ac:chgData name="Clements, William" userId="cbdb0636-a496-422a-8d40-98c53d494d26" providerId="ADAL" clId="{2173C21A-0FF6-D94C-B707-B50FB4216FB2}" dt="2022-03-01T23:46:13.334" v="868" actId="14100"/>
          <ac:spMkLst>
            <pc:docMk/>
            <pc:sldMk cId="788015828" sldId="315"/>
            <ac:spMk id="3" creationId="{00000000-0000-0000-0000-000000000000}"/>
          </ac:spMkLst>
        </pc:spChg>
        <pc:picChg chg="mod">
          <ac:chgData name="Clements, William" userId="cbdb0636-a496-422a-8d40-98c53d494d26" providerId="ADAL" clId="{2173C21A-0FF6-D94C-B707-B50FB4216FB2}" dt="2022-03-01T23:46:15.938" v="869" actId="14100"/>
          <ac:picMkLst>
            <pc:docMk/>
            <pc:sldMk cId="788015828" sldId="315"/>
            <ac:picMk id="4" creationId="{00000000-0000-0000-0000-000000000000}"/>
          </ac:picMkLst>
        </pc:picChg>
      </pc:sldChg>
      <pc:sldChg chg="modSp add">
        <pc:chgData name="Clements, William" userId="cbdb0636-a496-422a-8d40-98c53d494d26" providerId="ADAL" clId="{2173C21A-0FF6-D94C-B707-B50FB4216FB2}" dt="2022-03-04T15:30:34.465" v="1019"/>
        <pc:sldMkLst>
          <pc:docMk/>
          <pc:sldMk cId="3685469670" sldId="316"/>
        </pc:sldMkLst>
        <pc:spChg chg="mod">
          <ac:chgData name="Clements, William" userId="cbdb0636-a496-422a-8d40-98c53d494d26" providerId="ADAL" clId="{2173C21A-0FF6-D94C-B707-B50FB4216FB2}" dt="2022-03-04T15:30:34.465" v="1019"/>
          <ac:spMkLst>
            <pc:docMk/>
            <pc:sldMk cId="3685469670" sldId="316"/>
            <ac:spMk id="2" creationId="{00000000-0000-0000-0000-000000000000}"/>
          </ac:spMkLst>
        </pc:spChg>
      </pc:sldChg>
      <pc:sldChg chg="modSp add del mod ord">
        <pc:chgData name="Clements, William" userId="cbdb0636-a496-422a-8d40-98c53d494d26" providerId="ADAL" clId="{2173C21A-0FF6-D94C-B707-B50FB4216FB2}" dt="2022-03-04T15:48:39.141" v="1045" actId="2696"/>
        <pc:sldMkLst>
          <pc:docMk/>
          <pc:sldMk cId="2295335391" sldId="317"/>
        </pc:sldMkLst>
        <pc:spChg chg="mod">
          <ac:chgData name="Clements, William" userId="cbdb0636-a496-422a-8d40-98c53d494d26" providerId="ADAL" clId="{2173C21A-0FF6-D94C-B707-B50FB4216FB2}" dt="2022-03-04T15:30:34.465" v="1019"/>
          <ac:spMkLst>
            <pc:docMk/>
            <pc:sldMk cId="2295335391" sldId="317"/>
            <ac:spMk id="2" creationId="{00000000-0000-0000-0000-000000000000}"/>
          </ac:spMkLst>
        </pc:spChg>
        <pc:spChg chg="mod">
          <ac:chgData name="Clements, William" userId="cbdb0636-a496-422a-8d40-98c53d494d26" providerId="ADAL" clId="{2173C21A-0FF6-D94C-B707-B50FB4216FB2}" dt="2022-03-01T23:15:14.001" v="398" actId="20577"/>
          <ac:spMkLst>
            <pc:docMk/>
            <pc:sldMk cId="2295335391" sldId="317"/>
            <ac:spMk id="5" creationId="{00000000-0000-0000-0000-000000000000}"/>
          </ac:spMkLst>
        </pc:spChg>
      </pc:sldChg>
      <pc:sldChg chg="addSp delSp modSp new mod modClrScheme chgLayout">
        <pc:chgData name="Clements, William" userId="cbdb0636-a496-422a-8d40-98c53d494d26" providerId="ADAL" clId="{2173C21A-0FF6-D94C-B707-B50FB4216FB2}" dt="2022-03-01T23:47:06.185" v="874" actId="167"/>
        <pc:sldMkLst>
          <pc:docMk/>
          <pc:sldMk cId="3161581040" sldId="318"/>
        </pc:sldMkLst>
        <pc:spChg chg="del">
          <ac:chgData name="Clements, William" userId="cbdb0636-a496-422a-8d40-98c53d494d26" providerId="ADAL" clId="{2173C21A-0FF6-D94C-B707-B50FB4216FB2}" dt="2022-03-01T23:17:09.450" v="404" actId="700"/>
          <ac:spMkLst>
            <pc:docMk/>
            <pc:sldMk cId="3161581040" sldId="318"/>
            <ac:spMk id="2" creationId="{82E2E409-BE67-754E-AFCA-9829EA190A15}"/>
          </ac:spMkLst>
        </pc:spChg>
        <pc:spChg chg="del">
          <ac:chgData name="Clements, William" userId="cbdb0636-a496-422a-8d40-98c53d494d26" providerId="ADAL" clId="{2173C21A-0FF6-D94C-B707-B50FB4216FB2}" dt="2022-03-01T23:17:09.450" v="404" actId="700"/>
          <ac:spMkLst>
            <pc:docMk/>
            <pc:sldMk cId="3161581040" sldId="318"/>
            <ac:spMk id="3" creationId="{C5C5F0B0-72C8-E148-8879-36FD85A14B54}"/>
          </ac:spMkLst>
        </pc:spChg>
        <pc:spChg chg="add mod">
          <ac:chgData name="Clements, William" userId="cbdb0636-a496-422a-8d40-98c53d494d26" providerId="ADAL" clId="{2173C21A-0FF6-D94C-B707-B50FB4216FB2}" dt="2022-03-01T23:46:54.870" v="870" actId="1076"/>
          <ac:spMkLst>
            <pc:docMk/>
            <pc:sldMk cId="3161581040" sldId="318"/>
            <ac:spMk id="4" creationId="{BDC01D89-8C57-764C-9FAF-D8902B6795E2}"/>
          </ac:spMkLst>
        </pc:spChg>
        <pc:spChg chg="add mod">
          <ac:chgData name="Clements, William" userId="cbdb0636-a496-422a-8d40-98c53d494d26" providerId="ADAL" clId="{2173C21A-0FF6-D94C-B707-B50FB4216FB2}" dt="2022-03-01T23:46:54.870" v="870" actId="1076"/>
          <ac:spMkLst>
            <pc:docMk/>
            <pc:sldMk cId="3161581040" sldId="318"/>
            <ac:spMk id="5" creationId="{A2075697-4069-2E43-B5E9-4926E1240772}"/>
          </ac:spMkLst>
        </pc:spChg>
        <pc:spChg chg="add del mod">
          <ac:chgData name="Clements, William" userId="cbdb0636-a496-422a-8d40-98c53d494d26" providerId="ADAL" clId="{2173C21A-0FF6-D94C-B707-B50FB4216FB2}" dt="2022-03-01T23:20:14.499" v="554" actId="478"/>
          <ac:spMkLst>
            <pc:docMk/>
            <pc:sldMk cId="3161581040" sldId="318"/>
            <ac:spMk id="6" creationId="{11A302FA-1CDC-6C46-B122-B6000CCC9035}"/>
          </ac:spMkLst>
        </pc:spChg>
        <pc:spChg chg="add mod">
          <ac:chgData name="Clements, William" userId="cbdb0636-a496-422a-8d40-98c53d494d26" providerId="ADAL" clId="{2173C21A-0FF6-D94C-B707-B50FB4216FB2}" dt="2022-03-01T23:46:54.870" v="870" actId="1076"/>
          <ac:spMkLst>
            <pc:docMk/>
            <pc:sldMk cId="3161581040" sldId="318"/>
            <ac:spMk id="7" creationId="{A76CDB3B-CF83-B54C-9B1A-CE1D4A975CD1}"/>
          </ac:spMkLst>
        </pc:spChg>
        <pc:spChg chg="add mod">
          <ac:chgData name="Clements, William" userId="cbdb0636-a496-422a-8d40-98c53d494d26" providerId="ADAL" clId="{2173C21A-0FF6-D94C-B707-B50FB4216FB2}" dt="2022-03-01T23:46:54.870" v="870" actId="1076"/>
          <ac:spMkLst>
            <pc:docMk/>
            <pc:sldMk cId="3161581040" sldId="318"/>
            <ac:spMk id="8" creationId="{B40ECD15-CAC7-1042-9887-C8B469D322F0}"/>
          </ac:spMkLst>
        </pc:spChg>
        <pc:spChg chg="add mod">
          <ac:chgData name="Clements, William" userId="cbdb0636-a496-422a-8d40-98c53d494d26" providerId="ADAL" clId="{2173C21A-0FF6-D94C-B707-B50FB4216FB2}" dt="2022-03-01T23:46:54.870" v="870" actId="1076"/>
          <ac:spMkLst>
            <pc:docMk/>
            <pc:sldMk cId="3161581040" sldId="318"/>
            <ac:spMk id="9" creationId="{587B2FF5-0942-AA47-A2D9-B70A9FB70B72}"/>
          </ac:spMkLst>
        </pc:spChg>
        <pc:spChg chg="add mod">
          <ac:chgData name="Clements, William" userId="cbdb0636-a496-422a-8d40-98c53d494d26" providerId="ADAL" clId="{2173C21A-0FF6-D94C-B707-B50FB4216FB2}" dt="2022-03-01T23:46:54.870" v="870" actId="1076"/>
          <ac:spMkLst>
            <pc:docMk/>
            <pc:sldMk cId="3161581040" sldId="318"/>
            <ac:spMk id="10" creationId="{D7935D5F-BF6A-6542-B33D-A6C562CC3F75}"/>
          </ac:spMkLst>
        </pc:spChg>
        <pc:spChg chg="add mod">
          <ac:chgData name="Clements, William" userId="cbdb0636-a496-422a-8d40-98c53d494d26" providerId="ADAL" clId="{2173C21A-0FF6-D94C-B707-B50FB4216FB2}" dt="2022-03-01T23:46:54.870" v="870" actId="1076"/>
          <ac:spMkLst>
            <pc:docMk/>
            <pc:sldMk cId="3161581040" sldId="318"/>
            <ac:spMk id="11" creationId="{2E224D24-9053-B94B-A964-D7E3AB280155}"/>
          </ac:spMkLst>
        </pc:spChg>
        <pc:spChg chg="add mod">
          <ac:chgData name="Clements, William" userId="cbdb0636-a496-422a-8d40-98c53d494d26" providerId="ADAL" clId="{2173C21A-0FF6-D94C-B707-B50FB4216FB2}" dt="2022-03-01T23:46:54.870" v="870" actId="1076"/>
          <ac:spMkLst>
            <pc:docMk/>
            <pc:sldMk cId="3161581040" sldId="318"/>
            <ac:spMk id="12" creationId="{6F6EC915-C1B7-9248-B6DE-5215732FDC38}"/>
          </ac:spMkLst>
        </pc:spChg>
        <pc:spChg chg="add mod">
          <ac:chgData name="Clements, William" userId="cbdb0636-a496-422a-8d40-98c53d494d26" providerId="ADAL" clId="{2173C21A-0FF6-D94C-B707-B50FB4216FB2}" dt="2022-03-01T23:46:54.870" v="870" actId="1076"/>
          <ac:spMkLst>
            <pc:docMk/>
            <pc:sldMk cId="3161581040" sldId="318"/>
            <ac:spMk id="13" creationId="{3540DEBF-BE84-244B-BD3E-F3BB81343294}"/>
          </ac:spMkLst>
        </pc:spChg>
        <pc:spChg chg="add mod">
          <ac:chgData name="Clements, William" userId="cbdb0636-a496-422a-8d40-98c53d494d26" providerId="ADAL" clId="{2173C21A-0FF6-D94C-B707-B50FB4216FB2}" dt="2022-03-01T23:46:54.870" v="870" actId="1076"/>
          <ac:spMkLst>
            <pc:docMk/>
            <pc:sldMk cId="3161581040" sldId="318"/>
            <ac:spMk id="14" creationId="{B5E63D39-C140-B642-9524-6BA2A43A2E80}"/>
          </ac:spMkLst>
        </pc:spChg>
        <pc:spChg chg="add mod">
          <ac:chgData name="Clements, William" userId="cbdb0636-a496-422a-8d40-98c53d494d26" providerId="ADAL" clId="{2173C21A-0FF6-D94C-B707-B50FB4216FB2}" dt="2022-03-01T23:46:54.870" v="870" actId="1076"/>
          <ac:spMkLst>
            <pc:docMk/>
            <pc:sldMk cId="3161581040" sldId="318"/>
            <ac:spMk id="15" creationId="{F94491F4-C2CD-F24A-A4D5-74237C4801C0}"/>
          </ac:spMkLst>
        </pc:spChg>
        <pc:spChg chg="add mod">
          <ac:chgData name="Clements, William" userId="cbdb0636-a496-422a-8d40-98c53d494d26" providerId="ADAL" clId="{2173C21A-0FF6-D94C-B707-B50FB4216FB2}" dt="2022-03-01T23:46:54.870" v="870" actId="1076"/>
          <ac:spMkLst>
            <pc:docMk/>
            <pc:sldMk cId="3161581040" sldId="318"/>
            <ac:spMk id="25" creationId="{F367815B-84DA-6044-85D8-CD3E11264EE9}"/>
          </ac:spMkLst>
        </pc:spChg>
        <pc:spChg chg="add mod">
          <ac:chgData name="Clements, William" userId="cbdb0636-a496-422a-8d40-98c53d494d26" providerId="ADAL" clId="{2173C21A-0FF6-D94C-B707-B50FB4216FB2}" dt="2022-03-01T23:46:54.870" v="870" actId="1076"/>
          <ac:spMkLst>
            <pc:docMk/>
            <pc:sldMk cId="3161581040" sldId="318"/>
            <ac:spMk id="36" creationId="{21FBED0C-E28E-ED49-B8BF-DB2D05E4158A}"/>
          </ac:spMkLst>
        </pc:spChg>
        <pc:spChg chg="add mod">
          <ac:chgData name="Clements, William" userId="cbdb0636-a496-422a-8d40-98c53d494d26" providerId="ADAL" clId="{2173C21A-0FF6-D94C-B707-B50FB4216FB2}" dt="2022-03-01T23:46:54.870" v="870" actId="1076"/>
          <ac:spMkLst>
            <pc:docMk/>
            <pc:sldMk cId="3161581040" sldId="318"/>
            <ac:spMk id="44" creationId="{B83FD37C-194C-3D43-BF1E-D7AB14B6D6C8}"/>
          </ac:spMkLst>
        </pc:spChg>
        <pc:spChg chg="add mod">
          <ac:chgData name="Clements, William" userId="cbdb0636-a496-422a-8d40-98c53d494d26" providerId="ADAL" clId="{2173C21A-0FF6-D94C-B707-B50FB4216FB2}" dt="2022-03-01T23:46:54.870" v="870" actId="1076"/>
          <ac:spMkLst>
            <pc:docMk/>
            <pc:sldMk cId="3161581040" sldId="318"/>
            <ac:spMk id="45" creationId="{B339CC0C-C951-9241-BF1B-87321BBF161A}"/>
          </ac:spMkLst>
        </pc:spChg>
        <pc:spChg chg="add mod">
          <ac:chgData name="Clements, William" userId="cbdb0636-a496-422a-8d40-98c53d494d26" providerId="ADAL" clId="{2173C21A-0FF6-D94C-B707-B50FB4216FB2}" dt="2022-03-01T23:46:54.870" v="870" actId="1076"/>
          <ac:spMkLst>
            <pc:docMk/>
            <pc:sldMk cId="3161581040" sldId="318"/>
            <ac:spMk id="53" creationId="{1D426E20-FA11-C443-845C-5996F72A6310}"/>
          </ac:spMkLst>
        </pc:spChg>
        <pc:spChg chg="add mod">
          <ac:chgData name="Clements, William" userId="cbdb0636-a496-422a-8d40-98c53d494d26" providerId="ADAL" clId="{2173C21A-0FF6-D94C-B707-B50FB4216FB2}" dt="2022-03-01T23:46:54.870" v="870" actId="1076"/>
          <ac:spMkLst>
            <pc:docMk/>
            <pc:sldMk cId="3161581040" sldId="318"/>
            <ac:spMk id="61" creationId="{C06132EC-4434-504D-B5D3-4D151482202D}"/>
          </ac:spMkLst>
        </pc:spChg>
        <pc:spChg chg="add mod">
          <ac:chgData name="Clements, William" userId="cbdb0636-a496-422a-8d40-98c53d494d26" providerId="ADAL" clId="{2173C21A-0FF6-D94C-B707-B50FB4216FB2}" dt="2022-03-01T23:46:54.870" v="870" actId="1076"/>
          <ac:spMkLst>
            <pc:docMk/>
            <pc:sldMk cId="3161581040" sldId="318"/>
            <ac:spMk id="62" creationId="{5065EB2C-CC5C-6341-879C-EEB3829EDD7B}"/>
          </ac:spMkLst>
        </pc:spChg>
        <pc:picChg chg="add mod">
          <ac:chgData name="Clements, William" userId="cbdb0636-a496-422a-8d40-98c53d494d26" providerId="ADAL" clId="{2173C21A-0FF6-D94C-B707-B50FB4216FB2}" dt="2022-03-01T23:47:06.185" v="874" actId="167"/>
          <ac:picMkLst>
            <pc:docMk/>
            <pc:sldMk cId="3161581040" sldId="318"/>
            <ac:picMk id="60" creationId="{46ED29FD-D465-EA41-9892-6AA637C29142}"/>
          </ac:picMkLst>
        </pc:picChg>
        <pc:cxnChg chg="add mod">
          <ac:chgData name="Clements, William" userId="cbdb0636-a496-422a-8d40-98c53d494d26" providerId="ADAL" clId="{2173C21A-0FF6-D94C-B707-B50FB4216FB2}" dt="2022-03-01T23:46:54.870" v="870" actId="1076"/>
          <ac:cxnSpMkLst>
            <pc:docMk/>
            <pc:sldMk cId="3161581040" sldId="318"/>
            <ac:cxnSpMk id="17" creationId="{05F5A952-21C4-6547-A6CB-1A17BFDA43A8}"/>
          </ac:cxnSpMkLst>
        </pc:cxnChg>
        <pc:cxnChg chg="add mod">
          <ac:chgData name="Clements, William" userId="cbdb0636-a496-422a-8d40-98c53d494d26" providerId="ADAL" clId="{2173C21A-0FF6-D94C-B707-B50FB4216FB2}" dt="2022-03-01T23:46:54.870" v="870" actId="1076"/>
          <ac:cxnSpMkLst>
            <pc:docMk/>
            <pc:sldMk cId="3161581040" sldId="318"/>
            <ac:cxnSpMk id="18" creationId="{634158B2-9D14-D043-B672-6D582A73FEA7}"/>
          </ac:cxnSpMkLst>
        </pc:cxnChg>
        <pc:cxnChg chg="add mod">
          <ac:chgData name="Clements, William" userId="cbdb0636-a496-422a-8d40-98c53d494d26" providerId="ADAL" clId="{2173C21A-0FF6-D94C-B707-B50FB4216FB2}" dt="2022-03-01T23:46:54.870" v="870" actId="1076"/>
          <ac:cxnSpMkLst>
            <pc:docMk/>
            <pc:sldMk cId="3161581040" sldId="318"/>
            <ac:cxnSpMk id="22" creationId="{F38296E7-2702-DB44-BC45-8E28325E9EA0}"/>
          </ac:cxnSpMkLst>
        </pc:cxnChg>
        <pc:cxnChg chg="add mod">
          <ac:chgData name="Clements, William" userId="cbdb0636-a496-422a-8d40-98c53d494d26" providerId="ADAL" clId="{2173C21A-0FF6-D94C-B707-B50FB4216FB2}" dt="2022-03-01T23:46:54.870" v="870" actId="1076"/>
          <ac:cxnSpMkLst>
            <pc:docMk/>
            <pc:sldMk cId="3161581040" sldId="318"/>
            <ac:cxnSpMk id="26" creationId="{6C13ADDD-5637-8649-A285-25C3E4D1A4C5}"/>
          </ac:cxnSpMkLst>
        </pc:cxnChg>
        <pc:cxnChg chg="add mod">
          <ac:chgData name="Clements, William" userId="cbdb0636-a496-422a-8d40-98c53d494d26" providerId="ADAL" clId="{2173C21A-0FF6-D94C-B707-B50FB4216FB2}" dt="2022-03-01T23:46:54.870" v="870" actId="1076"/>
          <ac:cxnSpMkLst>
            <pc:docMk/>
            <pc:sldMk cId="3161581040" sldId="318"/>
            <ac:cxnSpMk id="29" creationId="{8DFBE8FD-8E2A-794A-BED3-18F1C918B9E3}"/>
          </ac:cxnSpMkLst>
        </pc:cxnChg>
        <pc:cxnChg chg="add mod">
          <ac:chgData name="Clements, William" userId="cbdb0636-a496-422a-8d40-98c53d494d26" providerId="ADAL" clId="{2173C21A-0FF6-D94C-B707-B50FB4216FB2}" dt="2022-03-01T23:46:54.870" v="870" actId="1076"/>
          <ac:cxnSpMkLst>
            <pc:docMk/>
            <pc:sldMk cId="3161581040" sldId="318"/>
            <ac:cxnSpMk id="33" creationId="{AA8539B2-F735-244E-85C9-A8165E6E0DC3}"/>
          </ac:cxnSpMkLst>
        </pc:cxnChg>
        <pc:cxnChg chg="add mod">
          <ac:chgData name="Clements, William" userId="cbdb0636-a496-422a-8d40-98c53d494d26" providerId="ADAL" clId="{2173C21A-0FF6-D94C-B707-B50FB4216FB2}" dt="2022-03-01T23:46:54.870" v="870" actId="1076"/>
          <ac:cxnSpMkLst>
            <pc:docMk/>
            <pc:sldMk cId="3161581040" sldId="318"/>
            <ac:cxnSpMk id="37" creationId="{B150D343-6619-774D-8E3C-6E8BF4B75974}"/>
          </ac:cxnSpMkLst>
        </pc:cxnChg>
        <pc:cxnChg chg="add mod">
          <ac:chgData name="Clements, William" userId="cbdb0636-a496-422a-8d40-98c53d494d26" providerId="ADAL" clId="{2173C21A-0FF6-D94C-B707-B50FB4216FB2}" dt="2022-03-01T23:46:54.870" v="870" actId="1076"/>
          <ac:cxnSpMkLst>
            <pc:docMk/>
            <pc:sldMk cId="3161581040" sldId="318"/>
            <ac:cxnSpMk id="40" creationId="{8EEE930B-F626-724F-82BF-6BEDF9C27F2A}"/>
          </ac:cxnSpMkLst>
        </pc:cxnChg>
        <pc:cxnChg chg="add mod">
          <ac:chgData name="Clements, William" userId="cbdb0636-a496-422a-8d40-98c53d494d26" providerId="ADAL" clId="{2173C21A-0FF6-D94C-B707-B50FB4216FB2}" dt="2022-03-01T23:46:54.870" v="870" actId="1076"/>
          <ac:cxnSpMkLst>
            <pc:docMk/>
            <pc:sldMk cId="3161581040" sldId="318"/>
            <ac:cxnSpMk id="46" creationId="{B625AAAD-0409-CA47-ADAD-B25B87E9B75E}"/>
          </ac:cxnSpMkLst>
        </pc:cxnChg>
        <pc:cxnChg chg="add mod">
          <ac:chgData name="Clements, William" userId="cbdb0636-a496-422a-8d40-98c53d494d26" providerId="ADAL" clId="{2173C21A-0FF6-D94C-B707-B50FB4216FB2}" dt="2022-03-01T23:46:54.870" v="870" actId="1076"/>
          <ac:cxnSpMkLst>
            <pc:docMk/>
            <pc:sldMk cId="3161581040" sldId="318"/>
            <ac:cxnSpMk id="49" creationId="{AF96414A-7208-1E44-BDA0-70EF0AE9A498}"/>
          </ac:cxnSpMkLst>
        </pc:cxnChg>
        <pc:cxnChg chg="add mod">
          <ac:chgData name="Clements, William" userId="cbdb0636-a496-422a-8d40-98c53d494d26" providerId="ADAL" clId="{2173C21A-0FF6-D94C-B707-B50FB4216FB2}" dt="2022-03-01T23:46:54.870" v="870" actId="1076"/>
          <ac:cxnSpMkLst>
            <pc:docMk/>
            <pc:sldMk cId="3161581040" sldId="318"/>
            <ac:cxnSpMk id="55" creationId="{BE1E9A7D-133C-1C48-A219-F521B7C13D62}"/>
          </ac:cxnSpMkLst>
        </pc:cxnChg>
      </pc:sldChg>
      <pc:sldChg chg="addSp delSp modSp new mod ord">
        <pc:chgData name="Clements, William" userId="cbdb0636-a496-422a-8d40-98c53d494d26" providerId="ADAL" clId="{2173C21A-0FF6-D94C-B707-B50FB4216FB2}" dt="2022-03-04T15:30:34.465" v="1019"/>
        <pc:sldMkLst>
          <pc:docMk/>
          <pc:sldMk cId="2873633523" sldId="319"/>
        </pc:sldMkLst>
        <pc:spChg chg="mod">
          <ac:chgData name="Clements, William" userId="cbdb0636-a496-422a-8d40-98c53d494d26" providerId="ADAL" clId="{2173C21A-0FF6-D94C-B707-B50FB4216FB2}" dt="2022-03-04T15:30:34.465" v="1019"/>
          <ac:spMkLst>
            <pc:docMk/>
            <pc:sldMk cId="2873633523" sldId="319"/>
            <ac:spMk id="2" creationId="{28DEEF89-195E-9E49-BCBE-0B406A8D3633}"/>
          </ac:spMkLst>
        </pc:spChg>
        <pc:spChg chg="mod">
          <ac:chgData name="Clements, William" userId="cbdb0636-a496-422a-8d40-98c53d494d26" providerId="ADAL" clId="{2173C21A-0FF6-D94C-B707-B50FB4216FB2}" dt="2022-03-04T15:30:34.465" v="1019"/>
          <ac:spMkLst>
            <pc:docMk/>
            <pc:sldMk cId="2873633523" sldId="319"/>
            <ac:spMk id="3" creationId="{C2B54CF0-9ACF-074E-882C-EE7C81880438}"/>
          </ac:spMkLst>
        </pc:spChg>
        <pc:picChg chg="add">
          <ac:chgData name="Clements, William" userId="cbdb0636-a496-422a-8d40-98c53d494d26" providerId="ADAL" clId="{2173C21A-0FF6-D94C-B707-B50FB4216FB2}" dt="2022-03-01T23:41:53.767" v="797"/>
          <ac:picMkLst>
            <pc:docMk/>
            <pc:sldMk cId="2873633523" sldId="319"/>
            <ac:picMk id="4" creationId="{B2E8E550-B53D-4B43-AA87-A95BCC34458B}"/>
          </ac:picMkLst>
        </pc:picChg>
        <pc:picChg chg="add del">
          <ac:chgData name="Clements, William" userId="cbdb0636-a496-422a-8d40-98c53d494d26" providerId="ADAL" clId="{2173C21A-0FF6-D94C-B707-B50FB4216FB2}" dt="2022-03-01T23:42:27.397" v="800" actId="21"/>
          <ac:picMkLst>
            <pc:docMk/>
            <pc:sldMk cId="2873633523" sldId="319"/>
            <ac:picMk id="5" creationId="{43EE5ED3-11DC-9846-BB72-42601D3A5729}"/>
          </ac:picMkLst>
        </pc:picChg>
      </pc:sldChg>
      <pc:sldChg chg="addSp modSp new ord">
        <pc:chgData name="Clements, William" userId="cbdb0636-a496-422a-8d40-98c53d494d26" providerId="ADAL" clId="{2173C21A-0FF6-D94C-B707-B50FB4216FB2}" dt="2022-03-04T15:30:34.465" v="1019"/>
        <pc:sldMkLst>
          <pc:docMk/>
          <pc:sldMk cId="71399977" sldId="320"/>
        </pc:sldMkLst>
        <pc:spChg chg="mod">
          <ac:chgData name="Clements, William" userId="cbdb0636-a496-422a-8d40-98c53d494d26" providerId="ADAL" clId="{2173C21A-0FF6-D94C-B707-B50FB4216FB2}" dt="2022-03-04T15:30:34.465" v="1019"/>
          <ac:spMkLst>
            <pc:docMk/>
            <pc:sldMk cId="71399977" sldId="320"/>
            <ac:spMk id="2" creationId="{3283A2B5-5C79-7A41-AD2C-5D6D47022405}"/>
          </ac:spMkLst>
        </pc:spChg>
        <pc:spChg chg="mod">
          <ac:chgData name="Clements, William" userId="cbdb0636-a496-422a-8d40-98c53d494d26" providerId="ADAL" clId="{2173C21A-0FF6-D94C-B707-B50FB4216FB2}" dt="2022-03-04T15:30:34.465" v="1019"/>
          <ac:spMkLst>
            <pc:docMk/>
            <pc:sldMk cId="71399977" sldId="320"/>
            <ac:spMk id="3" creationId="{57FC3F6F-5D8F-FB44-948A-F60E114249E4}"/>
          </ac:spMkLst>
        </pc:spChg>
        <pc:picChg chg="add mod">
          <ac:chgData name="Clements, William" userId="cbdb0636-a496-422a-8d40-98c53d494d26" providerId="ADAL" clId="{2173C21A-0FF6-D94C-B707-B50FB4216FB2}" dt="2022-03-01T23:42:28.931" v="801"/>
          <ac:picMkLst>
            <pc:docMk/>
            <pc:sldMk cId="71399977" sldId="320"/>
            <ac:picMk id="4" creationId="{2340C65D-D8B2-F84B-84E6-1353912DF69C}"/>
          </ac:picMkLst>
        </pc:picChg>
      </pc:sldChg>
      <pc:sldChg chg="modSp add">
        <pc:chgData name="Clements, William" userId="cbdb0636-a496-422a-8d40-98c53d494d26" providerId="ADAL" clId="{2173C21A-0FF6-D94C-B707-B50FB4216FB2}" dt="2022-03-04T15:30:34.465" v="1019"/>
        <pc:sldMkLst>
          <pc:docMk/>
          <pc:sldMk cId="4016042286" sldId="321"/>
        </pc:sldMkLst>
        <pc:spChg chg="mod">
          <ac:chgData name="Clements, William" userId="cbdb0636-a496-422a-8d40-98c53d494d26" providerId="ADAL" clId="{2173C21A-0FF6-D94C-B707-B50FB4216FB2}" dt="2022-03-04T15:30:34.465" v="1019"/>
          <ac:spMkLst>
            <pc:docMk/>
            <pc:sldMk cId="4016042286" sldId="321"/>
            <ac:spMk id="2" creationId="{C55CCF9C-4BFA-4746-B37D-B0C556D5738A}"/>
          </ac:spMkLst>
        </pc:spChg>
        <pc:spChg chg="mod">
          <ac:chgData name="Clements, William" userId="cbdb0636-a496-422a-8d40-98c53d494d26" providerId="ADAL" clId="{2173C21A-0FF6-D94C-B707-B50FB4216FB2}" dt="2022-03-04T15:30:34.465" v="1019"/>
          <ac:spMkLst>
            <pc:docMk/>
            <pc:sldMk cId="4016042286" sldId="321"/>
            <ac:spMk id="3" creationId="{C23904C1-DF4B-4E04-8DC9-125851DB19D1}"/>
          </ac:spMkLst>
        </pc:spChg>
      </pc:sldChg>
      <pc:sldChg chg="modSp add">
        <pc:chgData name="Clements, William" userId="cbdb0636-a496-422a-8d40-98c53d494d26" providerId="ADAL" clId="{2173C21A-0FF6-D94C-B707-B50FB4216FB2}" dt="2022-03-04T15:30:34.465" v="1019"/>
        <pc:sldMkLst>
          <pc:docMk/>
          <pc:sldMk cId="636937640" sldId="322"/>
        </pc:sldMkLst>
        <pc:spChg chg="mod">
          <ac:chgData name="Clements, William" userId="cbdb0636-a496-422a-8d40-98c53d494d26" providerId="ADAL" clId="{2173C21A-0FF6-D94C-B707-B50FB4216FB2}" dt="2022-03-04T15:30:34.465" v="1019"/>
          <ac:spMkLst>
            <pc:docMk/>
            <pc:sldMk cId="636937640" sldId="322"/>
            <ac:spMk id="2" creationId="{51D4C813-82E7-4D25-97F5-D9E31EDAA08D}"/>
          </ac:spMkLst>
        </pc:spChg>
        <pc:spChg chg="mod">
          <ac:chgData name="Clements, William" userId="cbdb0636-a496-422a-8d40-98c53d494d26" providerId="ADAL" clId="{2173C21A-0FF6-D94C-B707-B50FB4216FB2}" dt="2022-03-04T15:30:34.465" v="1019"/>
          <ac:spMkLst>
            <pc:docMk/>
            <pc:sldMk cId="636937640" sldId="322"/>
            <ac:spMk id="3" creationId="{AC27E0F6-14BE-4A44-A929-DB1F74C0BB34}"/>
          </ac:spMkLst>
        </pc:spChg>
      </pc:sldChg>
      <pc:sldChg chg="add">
        <pc:chgData name="Clements, William" userId="cbdb0636-a496-422a-8d40-98c53d494d26" providerId="ADAL" clId="{2173C21A-0FF6-D94C-B707-B50FB4216FB2}" dt="2022-03-01T23:48:04.419" v="876"/>
        <pc:sldMkLst>
          <pc:docMk/>
          <pc:sldMk cId="1349475897" sldId="323"/>
        </pc:sldMkLst>
      </pc:sldChg>
      <pc:sldChg chg="modSp add">
        <pc:chgData name="Clements, William" userId="cbdb0636-a496-422a-8d40-98c53d494d26" providerId="ADAL" clId="{2173C21A-0FF6-D94C-B707-B50FB4216FB2}" dt="2022-03-04T15:30:34.465" v="1019"/>
        <pc:sldMkLst>
          <pc:docMk/>
          <pc:sldMk cId="1908304988" sldId="324"/>
        </pc:sldMkLst>
        <pc:spChg chg="mod">
          <ac:chgData name="Clements, William" userId="cbdb0636-a496-422a-8d40-98c53d494d26" providerId="ADAL" clId="{2173C21A-0FF6-D94C-B707-B50FB4216FB2}" dt="2022-03-04T15:30:34.465" v="1019"/>
          <ac:spMkLst>
            <pc:docMk/>
            <pc:sldMk cId="1908304988" sldId="324"/>
            <ac:spMk id="2" creationId="{8F669AB2-3BE6-4467-96C7-F6A8264D8354}"/>
          </ac:spMkLst>
        </pc:spChg>
      </pc:sldChg>
      <pc:sldChg chg="modSp add">
        <pc:chgData name="Clements, William" userId="cbdb0636-a496-422a-8d40-98c53d494d26" providerId="ADAL" clId="{2173C21A-0FF6-D94C-B707-B50FB4216FB2}" dt="2022-03-04T15:30:34.465" v="1019"/>
        <pc:sldMkLst>
          <pc:docMk/>
          <pc:sldMk cId="2589575778" sldId="325"/>
        </pc:sldMkLst>
        <pc:spChg chg="mod">
          <ac:chgData name="Clements, William" userId="cbdb0636-a496-422a-8d40-98c53d494d26" providerId="ADAL" clId="{2173C21A-0FF6-D94C-B707-B50FB4216FB2}" dt="2022-03-04T15:30:34.465" v="1019"/>
          <ac:spMkLst>
            <pc:docMk/>
            <pc:sldMk cId="2589575778" sldId="325"/>
            <ac:spMk id="2" creationId="{ABDD4702-B5C9-4EDC-A3B0-2FF9A2127A5F}"/>
          </ac:spMkLst>
        </pc:spChg>
      </pc:sldChg>
      <pc:sldChg chg="modSp add">
        <pc:chgData name="Clements, William" userId="cbdb0636-a496-422a-8d40-98c53d494d26" providerId="ADAL" clId="{2173C21A-0FF6-D94C-B707-B50FB4216FB2}" dt="2022-03-04T15:30:34.465" v="1019"/>
        <pc:sldMkLst>
          <pc:docMk/>
          <pc:sldMk cId="678243874" sldId="326"/>
        </pc:sldMkLst>
        <pc:spChg chg="mod">
          <ac:chgData name="Clements, William" userId="cbdb0636-a496-422a-8d40-98c53d494d26" providerId="ADAL" clId="{2173C21A-0FF6-D94C-B707-B50FB4216FB2}" dt="2022-03-04T15:30:34.465" v="1019"/>
          <ac:spMkLst>
            <pc:docMk/>
            <pc:sldMk cId="678243874" sldId="326"/>
            <ac:spMk id="2" creationId="{B72AAD68-1980-4B83-89AB-78F3E5762BD2}"/>
          </ac:spMkLst>
        </pc:spChg>
        <pc:spChg chg="mod">
          <ac:chgData name="Clements, William" userId="cbdb0636-a496-422a-8d40-98c53d494d26" providerId="ADAL" clId="{2173C21A-0FF6-D94C-B707-B50FB4216FB2}" dt="2022-03-04T15:30:34.465" v="1019"/>
          <ac:spMkLst>
            <pc:docMk/>
            <pc:sldMk cId="678243874" sldId="326"/>
            <ac:spMk id="3" creationId="{AC01DC18-F024-44F1-81F1-B7B1F93E053C}"/>
          </ac:spMkLst>
        </pc:spChg>
      </pc:sldChg>
      <pc:sldChg chg="modSp add">
        <pc:chgData name="Clements, William" userId="cbdb0636-a496-422a-8d40-98c53d494d26" providerId="ADAL" clId="{2173C21A-0FF6-D94C-B707-B50FB4216FB2}" dt="2022-03-04T15:30:34.465" v="1019"/>
        <pc:sldMkLst>
          <pc:docMk/>
          <pc:sldMk cId="3326246478" sldId="327"/>
        </pc:sldMkLst>
        <pc:spChg chg="mod">
          <ac:chgData name="Clements, William" userId="cbdb0636-a496-422a-8d40-98c53d494d26" providerId="ADAL" clId="{2173C21A-0FF6-D94C-B707-B50FB4216FB2}" dt="2022-03-04T15:30:34.465" v="1019"/>
          <ac:spMkLst>
            <pc:docMk/>
            <pc:sldMk cId="3326246478" sldId="327"/>
            <ac:spMk id="2" creationId="{B84E05C9-2D2B-4EE6-9D21-961E83D4D073}"/>
          </ac:spMkLst>
        </pc:spChg>
        <pc:spChg chg="mod">
          <ac:chgData name="Clements, William" userId="cbdb0636-a496-422a-8d40-98c53d494d26" providerId="ADAL" clId="{2173C21A-0FF6-D94C-B707-B50FB4216FB2}" dt="2022-03-04T15:30:34.465" v="1019"/>
          <ac:spMkLst>
            <pc:docMk/>
            <pc:sldMk cId="3326246478" sldId="327"/>
            <ac:spMk id="3" creationId="{4FE925A9-DEAD-49D7-9A13-9F40FD3AA290}"/>
          </ac:spMkLst>
        </pc:spChg>
      </pc:sldChg>
      <pc:sldChg chg="modSp add">
        <pc:chgData name="Clements, William" userId="cbdb0636-a496-422a-8d40-98c53d494d26" providerId="ADAL" clId="{2173C21A-0FF6-D94C-B707-B50FB4216FB2}" dt="2022-03-04T15:30:34.465" v="1019"/>
        <pc:sldMkLst>
          <pc:docMk/>
          <pc:sldMk cId="1751392522" sldId="328"/>
        </pc:sldMkLst>
        <pc:spChg chg="mod">
          <ac:chgData name="Clements, William" userId="cbdb0636-a496-422a-8d40-98c53d494d26" providerId="ADAL" clId="{2173C21A-0FF6-D94C-B707-B50FB4216FB2}" dt="2022-03-04T15:30:34.465" v="1019"/>
          <ac:spMkLst>
            <pc:docMk/>
            <pc:sldMk cId="1751392522" sldId="328"/>
            <ac:spMk id="2" creationId="{473C3B0B-85E3-498D-9C7B-85C92D1997DD}"/>
          </ac:spMkLst>
        </pc:spChg>
        <pc:spChg chg="mod">
          <ac:chgData name="Clements, William" userId="cbdb0636-a496-422a-8d40-98c53d494d26" providerId="ADAL" clId="{2173C21A-0FF6-D94C-B707-B50FB4216FB2}" dt="2022-03-04T15:30:34.465" v="1019"/>
          <ac:spMkLst>
            <pc:docMk/>
            <pc:sldMk cId="1751392522" sldId="328"/>
            <ac:spMk id="3" creationId="{E9B5F18B-4A3A-493F-A649-5CBAF73E8A9B}"/>
          </ac:spMkLst>
        </pc:spChg>
      </pc:sldChg>
      <pc:sldChg chg="modSp add mod">
        <pc:chgData name="Clements, William" userId="cbdb0636-a496-422a-8d40-98c53d494d26" providerId="ADAL" clId="{2173C21A-0FF6-D94C-B707-B50FB4216FB2}" dt="2022-03-04T15:31:20.875" v="1024" actId="1076"/>
        <pc:sldMkLst>
          <pc:docMk/>
          <pc:sldMk cId="768341639" sldId="332"/>
        </pc:sldMkLst>
        <pc:spChg chg="mod">
          <ac:chgData name="Clements, William" userId="cbdb0636-a496-422a-8d40-98c53d494d26" providerId="ADAL" clId="{2173C21A-0FF6-D94C-B707-B50FB4216FB2}" dt="2022-03-04T15:31:20.875" v="1024" actId="1076"/>
          <ac:spMkLst>
            <pc:docMk/>
            <pc:sldMk cId="768341639" sldId="332"/>
            <ac:spMk id="2" creationId="{775FDBEF-8C55-448C-B2ED-0E8EED4C9D5B}"/>
          </ac:spMkLst>
        </pc:spChg>
      </pc:sldChg>
      <pc:sldChg chg="modSp new mod">
        <pc:chgData name="Clements, William" userId="cbdb0636-a496-422a-8d40-98c53d494d26" providerId="ADAL" clId="{2173C21A-0FF6-D94C-B707-B50FB4216FB2}" dt="2022-03-04T15:30:34.465" v="1019"/>
        <pc:sldMkLst>
          <pc:docMk/>
          <pc:sldMk cId="1654509127" sldId="333"/>
        </pc:sldMkLst>
        <pc:spChg chg="mod">
          <ac:chgData name="Clements, William" userId="cbdb0636-a496-422a-8d40-98c53d494d26" providerId="ADAL" clId="{2173C21A-0FF6-D94C-B707-B50FB4216FB2}" dt="2022-03-04T15:30:34.465" v="1019"/>
          <ac:spMkLst>
            <pc:docMk/>
            <pc:sldMk cId="1654509127" sldId="333"/>
            <ac:spMk id="2" creationId="{C358E52B-D724-B64E-A218-44ACB6CE295E}"/>
          </ac:spMkLst>
        </pc:spChg>
        <pc:spChg chg="mod">
          <ac:chgData name="Clements, William" userId="cbdb0636-a496-422a-8d40-98c53d494d26" providerId="ADAL" clId="{2173C21A-0FF6-D94C-B707-B50FB4216FB2}" dt="2022-03-04T15:30:34.465" v="1019"/>
          <ac:spMkLst>
            <pc:docMk/>
            <pc:sldMk cId="1654509127" sldId="333"/>
            <ac:spMk id="3" creationId="{1CFA4620-E059-A748-A000-76D002A723C0}"/>
          </ac:spMkLst>
        </pc:spChg>
        <pc:spChg chg="mod">
          <ac:chgData name="Clements, William" userId="cbdb0636-a496-422a-8d40-98c53d494d26" providerId="ADAL" clId="{2173C21A-0FF6-D94C-B707-B50FB4216FB2}" dt="2022-03-04T15:30:34.465" v="1019"/>
          <ac:spMkLst>
            <pc:docMk/>
            <pc:sldMk cId="1654509127" sldId="333"/>
            <ac:spMk id="4" creationId="{3492C7E5-74CD-4543-BBAB-58B2CAD2B687}"/>
          </ac:spMkLst>
        </pc:spChg>
        <pc:spChg chg="mod">
          <ac:chgData name="Clements, William" userId="cbdb0636-a496-422a-8d40-98c53d494d26" providerId="ADAL" clId="{2173C21A-0FF6-D94C-B707-B50FB4216FB2}" dt="2022-03-04T15:30:34.465" v="1019"/>
          <ac:spMkLst>
            <pc:docMk/>
            <pc:sldMk cId="1654509127" sldId="333"/>
            <ac:spMk id="5" creationId="{04E5124D-8EE4-B747-9AC4-108DEE34EB21}"/>
          </ac:spMkLst>
        </pc:spChg>
        <pc:spChg chg="mod">
          <ac:chgData name="Clements, William" userId="cbdb0636-a496-422a-8d40-98c53d494d26" providerId="ADAL" clId="{2173C21A-0FF6-D94C-B707-B50FB4216FB2}" dt="2022-03-04T15:30:34.465" v="1019"/>
          <ac:spMkLst>
            <pc:docMk/>
            <pc:sldMk cId="1654509127" sldId="333"/>
            <ac:spMk id="6" creationId="{5A093D74-253D-0646-BA32-002B437EF79D}"/>
          </ac:spMkLst>
        </pc:spChg>
      </pc:sldChg>
      <pc:sldChg chg="add del">
        <pc:chgData name="Clements, William" userId="cbdb0636-a496-422a-8d40-98c53d494d26" providerId="ADAL" clId="{2173C21A-0FF6-D94C-B707-B50FB4216FB2}" dt="2022-03-01T23:49:50.233" v="880" actId="2696"/>
        <pc:sldMkLst>
          <pc:docMk/>
          <pc:sldMk cId="4284664067" sldId="333"/>
        </pc:sldMkLst>
      </pc:sldChg>
      <pc:sldChg chg="addSp modSp new mod">
        <pc:chgData name="Clements, William" userId="cbdb0636-a496-422a-8d40-98c53d494d26" providerId="ADAL" clId="{2173C21A-0FF6-D94C-B707-B50FB4216FB2}" dt="2022-03-04T15:30:34.465" v="1019"/>
        <pc:sldMkLst>
          <pc:docMk/>
          <pc:sldMk cId="532063768" sldId="334"/>
        </pc:sldMkLst>
        <pc:spChg chg="mod">
          <ac:chgData name="Clements, William" userId="cbdb0636-a496-422a-8d40-98c53d494d26" providerId="ADAL" clId="{2173C21A-0FF6-D94C-B707-B50FB4216FB2}" dt="2022-03-04T15:30:34.465" v="1019"/>
          <ac:spMkLst>
            <pc:docMk/>
            <pc:sldMk cId="532063768" sldId="334"/>
            <ac:spMk id="2" creationId="{AF988B79-98BB-9145-A428-B55A99440613}"/>
          </ac:spMkLst>
        </pc:spChg>
        <pc:spChg chg="mod">
          <ac:chgData name="Clements, William" userId="cbdb0636-a496-422a-8d40-98c53d494d26" providerId="ADAL" clId="{2173C21A-0FF6-D94C-B707-B50FB4216FB2}" dt="2022-03-04T15:30:34.465" v="1019"/>
          <ac:spMkLst>
            <pc:docMk/>
            <pc:sldMk cId="532063768" sldId="334"/>
            <ac:spMk id="3" creationId="{A9DEDE31-D2AE-464B-A92D-BB49CEEA6141}"/>
          </ac:spMkLst>
        </pc:spChg>
        <pc:picChg chg="add mod">
          <ac:chgData name="Clements, William" userId="cbdb0636-a496-422a-8d40-98c53d494d26" providerId="ADAL" clId="{2173C21A-0FF6-D94C-B707-B50FB4216FB2}" dt="2022-03-01T23:55:02.207" v="929" actId="1076"/>
          <ac:picMkLst>
            <pc:docMk/>
            <pc:sldMk cId="532063768" sldId="334"/>
            <ac:picMk id="4" creationId="{6C64D608-79A7-6C41-A884-860E3C13066B}"/>
          </ac:picMkLst>
        </pc:picChg>
        <pc:picChg chg="add mod">
          <ac:chgData name="Clements, William" userId="cbdb0636-a496-422a-8d40-98c53d494d26" providerId="ADAL" clId="{2173C21A-0FF6-D94C-B707-B50FB4216FB2}" dt="2022-03-01T23:56:00.650" v="944" actId="1076"/>
          <ac:picMkLst>
            <pc:docMk/>
            <pc:sldMk cId="532063768" sldId="334"/>
            <ac:picMk id="5" creationId="{F8F69FE9-DC2B-154B-8D79-7370A2A9582E}"/>
          </ac:picMkLst>
        </pc:picChg>
      </pc:sldChg>
      <pc:sldChg chg="modSp add mod">
        <pc:chgData name="Clements, William" userId="cbdb0636-a496-422a-8d40-98c53d494d26" providerId="ADAL" clId="{2173C21A-0FF6-D94C-B707-B50FB4216FB2}" dt="2022-03-04T15:48:35.566" v="1044" actId="1076"/>
        <pc:sldMkLst>
          <pc:docMk/>
          <pc:sldMk cId="128986473" sldId="335"/>
        </pc:sldMkLst>
        <pc:spChg chg="mod">
          <ac:chgData name="Clements, William" userId="cbdb0636-a496-422a-8d40-98c53d494d26" providerId="ADAL" clId="{2173C21A-0FF6-D94C-B707-B50FB4216FB2}" dt="2022-03-04T15:48:35.566" v="1044" actId="1076"/>
          <ac:spMkLst>
            <pc:docMk/>
            <pc:sldMk cId="128986473" sldId="335"/>
            <ac:spMk id="5" creationId="{00000000-0000-0000-0000-000000000000}"/>
          </ac:spMkLst>
        </pc:spChg>
      </pc:sldChg>
      <pc:sldChg chg="add del">
        <pc:chgData name="Clements, William" userId="cbdb0636-a496-422a-8d40-98c53d494d26" providerId="ADAL" clId="{2173C21A-0FF6-D94C-B707-B50FB4216FB2}" dt="2022-03-04T15:48:02.885" v="1042" actId="2696"/>
        <pc:sldMkLst>
          <pc:docMk/>
          <pc:sldMk cId="386399620" sldId="335"/>
        </pc:sldMkLst>
      </pc:sldChg>
      <pc:sldChg chg="addSp delSp modSp new mod ord">
        <pc:chgData name="Clements, William" userId="cbdb0636-a496-422a-8d40-98c53d494d26" providerId="ADAL" clId="{2173C21A-0FF6-D94C-B707-B50FB4216FB2}" dt="2022-03-07T18:57:49.130" v="2146" actId="20577"/>
        <pc:sldMkLst>
          <pc:docMk/>
          <pc:sldMk cId="806963237" sldId="337"/>
        </pc:sldMkLst>
        <pc:spChg chg="mod">
          <ac:chgData name="Clements, William" userId="cbdb0636-a496-422a-8d40-98c53d494d26" providerId="ADAL" clId="{2173C21A-0FF6-D94C-B707-B50FB4216FB2}" dt="2022-03-07T18:57:49.130" v="2146" actId="20577"/>
          <ac:spMkLst>
            <pc:docMk/>
            <pc:sldMk cId="806963237" sldId="337"/>
            <ac:spMk id="2" creationId="{CFAA2549-2EDC-6443-9DC1-F7C5620621EE}"/>
          </ac:spMkLst>
        </pc:spChg>
        <pc:spChg chg="mod">
          <ac:chgData name="Clements, William" userId="cbdb0636-a496-422a-8d40-98c53d494d26" providerId="ADAL" clId="{2173C21A-0FF6-D94C-B707-B50FB4216FB2}" dt="2022-03-07T18:50:00.247" v="1955" actId="20577"/>
          <ac:spMkLst>
            <pc:docMk/>
            <pc:sldMk cId="806963237" sldId="337"/>
            <ac:spMk id="3" creationId="{3886FDF9-90AE-0140-B727-77CE36387F06}"/>
          </ac:spMkLst>
        </pc:spChg>
        <pc:spChg chg="add mod">
          <ac:chgData name="Clements, William" userId="cbdb0636-a496-422a-8d40-98c53d494d26" providerId="ADAL" clId="{2173C21A-0FF6-D94C-B707-B50FB4216FB2}" dt="2022-03-07T18:06:33.252" v="1165" actId="1076"/>
          <ac:spMkLst>
            <pc:docMk/>
            <pc:sldMk cId="806963237" sldId="337"/>
            <ac:spMk id="4" creationId="{ADB3553E-7A98-BD4F-A5C0-EFB6204EA11F}"/>
          </ac:spMkLst>
        </pc:spChg>
        <pc:spChg chg="add mod">
          <ac:chgData name="Clements, William" userId="cbdb0636-a496-422a-8d40-98c53d494d26" providerId="ADAL" clId="{2173C21A-0FF6-D94C-B707-B50FB4216FB2}" dt="2022-03-07T18:07:45.323" v="1213" actId="1076"/>
          <ac:spMkLst>
            <pc:docMk/>
            <pc:sldMk cId="806963237" sldId="337"/>
            <ac:spMk id="5" creationId="{8A546EF0-9298-8346-A41F-7B178EFDDA66}"/>
          </ac:spMkLst>
        </pc:spChg>
        <pc:spChg chg="add mod">
          <ac:chgData name="Clements, William" userId="cbdb0636-a496-422a-8d40-98c53d494d26" providerId="ADAL" clId="{2173C21A-0FF6-D94C-B707-B50FB4216FB2}" dt="2022-03-07T18:56:35.560" v="2117" actId="1076"/>
          <ac:spMkLst>
            <pc:docMk/>
            <pc:sldMk cId="806963237" sldId="337"/>
            <ac:spMk id="6" creationId="{951E2CED-A828-E04A-B8AF-0C171F65F0BA}"/>
          </ac:spMkLst>
        </pc:spChg>
        <pc:spChg chg="add mod">
          <ac:chgData name="Clements, William" userId="cbdb0636-a496-422a-8d40-98c53d494d26" providerId="ADAL" clId="{2173C21A-0FF6-D94C-B707-B50FB4216FB2}" dt="2022-03-07T18:56:09.207" v="2099" actId="20577"/>
          <ac:spMkLst>
            <pc:docMk/>
            <pc:sldMk cId="806963237" sldId="337"/>
            <ac:spMk id="7" creationId="{AEBC7710-4EE4-C740-8515-EC5694D3A7C0}"/>
          </ac:spMkLst>
        </pc:spChg>
        <pc:spChg chg="add mod">
          <ac:chgData name="Clements, William" userId="cbdb0636-a496-422a-8d40-98c53d494d26" providerId="ADAL" clId="{2173C21A-0FF6-D94C-B707-B50FB4216FB2}" dt="2022-03-07T18:12:09.833" v="1260" actId="1076"/>
          <ac:spMkLst>
            <pc:docMk/>
            <pc:sldMk cId="806963237" sldId="337"/>
            <ac:spMk id="8" creationId="{47FAE00C-B4B4-EB4B-9238-07923F0A7749}"/>
          </ac:spMkLst>
        </pc:spChg>
        <pc:spChg chg="add mod">
          <ac:chgData name="Clements, William" userId="cbdb0636-a496-422a-8d40-98c53d494d26" providerId="ADAL" clId="{2173C21A-0FF6-D94C-B707-B50FB4216FB2}" dt="2022-03-07T18:40:07.502" v="1697" actId="20577"/>
          <ac:spMkLst>
            <pc:docMk/>
            <pc:sldMk cId="806963237" sldId="337"/>
            <ac:spMk id="9" creationId="{F7A0CAA1-017E-2B4F-9A45-671A9A03A5EE}"/>
          </ac:spMkLst>
        </pc:spChg>
        <pc:spChg chg="add mod">
          <ac:chgData name="Clements, William" userId="cbdb0636-a496-422a-8d40-98c53d494d26" providerId="ADAL" clId="{2173C21A-0FF6-D94C-B707-B50FB4216FB2}" dt="2022-03-07T18:09:38.184" v="1230" actId="1076"/>
          <ac:spMkLst>
            <pc:docMk/>
            <pc:sldMk cId="806963237" sldId="337"/>
            <ac:spMk id="13" creationId="{90AF6073-B953-3348-8FE7-F3688DD6D895}"/>
          </ac:spMkLst>
        </pc:spChg>
        <pc:spChg chg="add mod">
          <ac:chgData name="Clements, William" userId="cbdb0636-a496-422a-8d40-98c53d494d26" providerId="ADAL" clId="{2173C21A-0FF6-D94C-B707-B50FB4216FB2}" dt="2022-03-07T18:29:23.887" v="1406" actId="20577"/>
          <ac:spMkLst>
            <pc:docMk/>
            <pc:sldMk cId="806963237" sldId="337"/>
            <ac:spMk id="15" creationId="{8F71E91F-AA48-224F-BC5C-1049335C0EC7}"/>
          </ac:spMkLst>
        </pc:spChg>
        <pc:spChg chg="add mod">
          <ac:chgData name="Clements, William" userId="cbdb0636-a496-422a-8d40-98c53d494d26" providerId="ADAL" clId="{2173C21A-0FF6-D94C-B707-B50FB4216FB2}" dt="2022-03-07T18:12:38.836" v="1267" actId="1076"/>
          <ac:spMkLst>
            <pc:docMk/>
            <pc:sldMk cId="806963237" sldId="337"/>
            <ac:spMk id="17" creationId="{365CEB69-DD7D-A843-8864-26EEAA5D1AED}"/>
          </ac:spMkLst>
        </pc:spChg>
        <pc:spChg chg="add mod">
          <ac:chgData name="Clements, William" userId="cbdb0636-a496-422a-8d40-98c53d494d26" providerId="ADAL" clId="{2173C21A-0FF6-D94C-B707-B50FB4216FB2}" dt="2022-03-07T18:08:52.983" v="1223" actId="1076"/>
          <ac:spMkLst>
            <pc:docMk/>
            <pc:sldMk cId="806963237" sldId="337"/>
            <ac:spMk id="19" creationId="{556852C8-3AED-074C-AD81-D94BBD07D6FA}"/>
          </ac:spMkLst>
        </pc:spChg>
        <pc:spChg chg="add mod">
          <ac:chgData name="Clements, William" userId="cbdb0636-a496-422a-8d40-98c53d494d26" providerId="ADAL" clId="{2173C21A-0FF6-D94C-B707-B50FB4216FB2}" dt="2022-03-07T18:13:00.399" v="1275" actId="1076"/>
          <ac:spMkLst>
            <pc:docMk/>
            <pc:sldMk cId="806963237" sldId="337"/>
            <ac:spMk id="22" creationId="{3904E905-B598-AB46-8B22-21BED58642E7}"/>
          </ac:spMkLst>
        </pc:spChg>
        <pc:spChg chg="add mod">
          <ac:chgData name="Clements, William" userId="cbdb0636-a496-422a-8d40-98c53d494d26" providerId="ADAL" clId="{2173C21A-0FF6-D94C-B707-B50FB4216FB2}" dt="2022-03-07T18:11:31.305" v="1250" actId="1076"/>
          <ac:spMkLst>
            <pc:docMk/>
            <pc:sldMk cId="806963237" sldId="337"/>
            <ac:spMk id="25" creationId="{FAC89644-5763-6E4F-AD72-164AD534B686}"/>
          </ac:spMkLst>
        </pc:spChg>
        <pc:spChg chg="add mod">
          <ac:chgData name="Clements, William" userId="cbdb0636-a496-422a-8d40-98c53d494d26" providerId="ADAL" clId="{2173C21A-0FF6-D94C-B707-B50FB4216FB2}" dt="2022-03-07T18:12:38.836" v="1267" actId="1076"/>
          <ac:spMkLst>
            <pc:docMk/>
            <pc:sldMk cId="806963237" sldId="337"/>
            <ac:spMk id="39" creationId="{8D67153F-22CA-7E43-9A13-29FB7EA90DBC}"/>
          </ac:spMkLst>
        </pc:spChg>
        <pc:spChg chg="add mod">
          <ac:chgData name="Clements, William" userId="cbdb0636-a496-422a-8d40-98c53d494d26" providerId="ADAL" clId="{2173C21A-0FF6-D94C-B707-B50FB4216FB2}" dt="2022-03-07T18:29:41.256" v="1415" actId="6549"/>
          <ac:spMkLst>
            <pc:docMk/>
            <pc:sldMk cId="806963237" sldId="337"/>
            <ac:spMk id="42" creationId="{5FDB64AB-EB25-6341-98AC-C0721FF47EE6}"/>
          </ac:spMkLst>
        </pc:spChg>
        <pc:spChg chg="add del mod">
          <ac:chgData name="Clements, William" userId="cbdb0636-a496-422a-8d40-98c53d494d26" providerId="ADAL" clId="{2173C21A-0FF6-D94C-B707-B50FB4216FB2}" dt="2022-03-07T18:11:59.634" v="1259" actId="478"/>
          <ac:spMkLst>
            <pc:docMk/>
            <pc:sldMk cId="806963237" sldId="337"/>
            <ac:spMk id="45" creationId="{BCF210AF-E602-ED4D-AA1B-6C3F98E36656}"/>
          </ac:spMkLst>
        </pc:spChg>
        <pc:spChg chg="add mod">
          <ac:chgData name="Clements, William" userId="cbdb0636-a496-422a-8d40-98c53d494d26" providerId="ADAL" clId="{2173C21A-0FF6-D94C-B707-B50FB4216FB2}" dt="2022-03-07T18:40:13.960" v="1703" actId="20577"/>
          <ac:spMkLst>
            <pc:docMk/>
            <pc:sldMk cId="806963237" sldId="337"/>
            <ac:spMk id="61" creationId="{3414DB2D-E772-5F48-A692-CAE870B529A7}"/>
          </ac:spMkLst>
        </pc:spChg>
        <pc:spChg chg="add mod">
          <ac:chgData name="Clements, William" userId="cbdb0636-a496-422a-8d40-98c53d494d26" providerId="ADAL" clId="{2173C21A-0FF6-D94C-B707-B50FB4216FB2}" dt="2022-03-07T18:13:42.747" v="1287" actId="1076"/>
          <ac:spMkLst>
            <pc:docMk/>
            <pc:sldMk cId="806963237" sldId="337"/>
            <ac:spMk id="62" creationId="{559D91E2-8F82-4D4E-B618-D040DD3B8C58}"/>
          </ac:spMkLst>
        </pc:spChg>
        <pc:spChg chg="add mod">
          <ac:chgData name="Clements, William" userId="cbdb0636-a496-422a-8d40-98c53d494d26" providerId="ADAL" clId="{2173C21A-0FF6-D94C-B707-B50FB4216FB2}" dt="2022-03-07T18:13:51.160" v="1289" actId="1076"/>
          <ac:spMkLst>
            <pc:docMk/>
            <pc:sldMk cId="806963237" sldId="337"/>
            <ac:spMk id="70" creationId="{55B02FDA-7629-2D47-9E05-08FAF4085465}"/>
          </ac:spMkLst>
        </pc:spChg>
        <pc:spChg chg="add mod">
          <ac:chgData name="Clements, William" userId="cbdb0636-a496-422a-8d40-98c53d494d26" providerId="ADAL" clId="{2173C21A-0FF6-D94C-B707-B50FB4216FB2}" dt="2022-03-07T18:14:08.186" v="1294" actId="1076"/>
          <ac:spMkLst>
            <pc:docMk/>
            <pc:sldMk cId="806963237" sldId="337"/>
            <ac:spMk id="74" creationId="{262AE4CC-3711-2C47-9A24-28F570D96E04}"/>
          </ac:spMkLst>
        </pc:spChg>
        <pc:spChg chg="add mod">
          <ac:chgData name="Clements, William" userId="cbdb0636-a496-422a-8d40-98c53d494d26" providerId="ADAL" clId="{2173C21A-0FF6-D94C-B707-B50FB4216FB2}" dt="2022-03-07T18:15:23.133" v="1309" actId="1076"/>
          <ac:spMkLst>
            <pc:docMk/>
            <pc:sldMk cId="806963237" sldId="337"/>
            <ac:spMk id="80" creationId="{DAC535F7-ABBC-A941-A118-BAE0D279F76D}"/>
          </ac:spMkLst>
        </pc:spChg>
        <pc:spChg chg="add mod">
          <ac:chgData name="Clements, William" userId="cbdb0636-a496-422a-8d40-98c53d494d26" providerId="ADAL" clId="{2173C21A-0FF6-D94C-B707-B50FB4216FB2}" dt="2022-03-07T18:15:15.730" v="1308" actId="1076"/>
          <ac:spMkLst>
            <pc:docMk/>
            <pc:sldMk cId="806963237" sldId="337"/>
            <ac:spMk id="84" creationId="{C1400A3B-BB1A-E64E-8779-26EBAC6A5065}"/>
          </ac:spMkLst>
        </pc:spChg>
        <pc:spChg chg="add mod">
          <ac:chgData name="Clements, William" userId="cbdb0636-a496-422a-8d40-98c53d494d26" providerId="ADAL" clId="{2173C21A-0FF6-D94C-B707-B50FB4216FB2}" dt="2022-03-07T18:15:52.666" v="1315" actId="1076"/>
          <ac:spMkLst>
            <pc:docMk/>
            <pc:sldMk cId="806963237" sldId="337"/>
            <ac:spMk id="92" creationId="{91B9974D-E888-1D48-86B5-1BFA4700463E}"/>
          </ac:spMkLst>
        </pc:spChg>
        <pc:spChg chg="add mod">
          <ac:chgData name="Clements, William" userId="cbdb0636-a496-422a-8d40-98c53d494d26" providerId="ADAL" clId="{2173C21A-0FF6-D94C-B707-B50FB4216FB2}" dt="2022-03-07T18:33:11.528" v="1517" actId="1036"/>
          <ac:spMkLst>
            <pc:docMk/>
            <pc:sldMk cId="806963237" sldId="337"/>
            <ac:spMk id="99" creationId="{862BDB5B-F3AD-584D-9BBB-24B5C9355FB2}"/>
          </ac:spMkLst>
        </pc:spChg>
        <pc:spChg chg="add mod">
          <ac:chgData name="Clements, William" userId="cbdb0636-a496-422a-8d40-98c53d494d26" providerId="ADAL" clId="{2173C21A-0FF6-D94C-B707-B50FB4216FB2}" dt="2022-03-07T18:25:49.200" v="1331" actId="1076"/>
          <ac:spMkLst>
            <pc:docMk/>
            <pc:sldMk cId="806963237" sldId="337"/>
            <ac:spMk id="107" creationId="{101FEEFF-9F45-564D-B39A-55C99A05825A}"/>
          </ac:spMkLst>
        </pc:spChg>
        <pc:spChg chg="add mod">
          <ac:chgData name="Clements, William" userId="cbdb0636-a496-422a-8d40-98c53d494d26" providerId="ADAL" clId="{2173C21A-0FF6-D94C-B707-B50FB4216FB2}" dt="2022-03-07T18:26:29.728" v="1340" actId="1076"/>
          <ac:spMkLst>
            <pc:docMk/>
            <pc:sldMk cId="806963237" sldId="337"/>
            <ac:spMk id="113" creationId="{6BDCFF59-7FCF-3841-890C-E5A08DF0CED7}"/>
          </ac:spMkLst>
        </pc:spChg>
        <pc:spChg chg="add mod">
          <ac:chgData name="Clements, William" userId="cbdb0636-a496-422a-8d40-98c53d494d26" providerId="ADAL" clId="{2173C21A-0FF6-D94C-B707-B50FB4216FB2}" dt="2022-03-07T18:26:45.406" v="1344" actId="1076"/>
          <ac:spMkLst>
            <pc:docMk/>
            <pc:sldMk cId="806963237" sldId="337"/>
            <ac:spMk id="114" creationId="{DC437F83-173C-8049-9B5C-9342C0A99EF4}"/>
          </ac:spMkLst>
        </pc:spChg>
        <pc:spChg chg="add mod">
          <ac:chgData name="Clements, William" userId="cbdb0636-a496-422a-8d40-98c53d494d26" providerId="ADAL" clId="{2173C21A-0FF6-D94C-B707-B50FB4216FB2}" dt="2022-03-07T18:26:51.732" v="1345" actId="1076"/>
          <ac:spMkLst>
            <pc:docMk/>
            <pc:sldMk cId="806963237" sldId="337"/>
            <ac:spMk id="116" creationId="{22524164-E217-1642-9269-2904891CFD36}"/>
          </ac:spMkLst>
        </pc:spChg>
        <pc:spChg chg="add mod">
          <ac:chgData name="Clements, William" userId="cbdb0636-a496-422a-8d40-98c53d494d26" providerId="ADAL" clId="{2173C21A-0FF6-D94C-B707-B50FB4216FB2}" dt="2022-03-07T18:28:35.809" v="1396" actId="20577"/>
          <ac:spMkLst>
            <pc:docMk/>
            <pc:sldMk cId="806963237" sldId="337"/>
            <ac:spMk id="135" creationId="{BDBA72DE-D618-9A4E-A738-C0DEC5FF7FA9}"/>
          </ac:spMkLst>
        </pc:spChg>
        <pc:spChg chg="add mod">
          <ac:chgData name="Clements, William" userId="cbdb0636-a496-422a-8d40-98c53d494d26" providerId="ADAL" clId="{2173C21A-0FF6-D94C-B707-B50FB4216FB2}" dt="2022-03-07T18:28:52.358" v="1404" actId="20577"/>
          <ac:spMkLst>
            <pc:docMk/>
            <pc:sldMk cId="806963237" sldId="337"/>
            <ac:spMk id="136" creationId="{BB6B6A56-7391-F048-A60C-987B91FE907D}"/>
          </ac:spMkLst>
        </pc:spChg>
        <pc:spChg chg="add mod">
          <ac:chgData name="Clements, William" userId="cbdb0636-a496-422a-8d40-98c53d494d26" providerId="ADAL" clId="{2173C21A-0FF6-D94C-B707-B50FB4216FB2}" dt="2022-03-07T18:36:53.367" v="1583" actId="20577"/>
          <ac:spMkLst>
            <pc:docMk/>
            <pc:sldMk cId="806963237" sldId="337"/>
            <ac:spMk id="137" creationId="{76BD4AE6-CA5C-4E4A-888A-28EB67C5E3AB}"/>
          </ac:spMkLst>
        </pc:spChg>
        <pc:spChg chg="add mod">
          <ac:chgData name="Clements, William" userId="cbdb0636-a496-422a-8d40-98c53d494d26" providerId="ADAL" clId="{2173C21A-0FF6-D94C-B707-B50FB4216FB2}" dt="2022-03-07T18:36:29.803" v="1576" actId="20577"/>
          <ac:spMkLst>
            <pc:docMk/>
            <pc:sldMk cId="806963237" sldId="337"/>
            <ac:spMk id="138" creationId="{A841ABF7-88B3-D045-9395-29E80E2E77F0}"/>
          </ac:spMkLst>
        </pc:spChg>
        <pc:spChg chg="add mod">
          <ac:chgData name="Clements, William" userId="cbdb0636-a496-422a-8d40-98c53d494d26" providerId="ADAL" clId="{2173C21A-0FF6-D94C-B707-B50FB4216FB2}" dt="2022-03-07T18:38:47.391" v="1643" actId="1076"/>
          <ac:spMkLst>
            <pc:docMk/>
            <pc:sldMk cId="806963237" sldId="337"/>
            <ac:spMk id="139" creationId="{6C489DB8-213A-1042-8BEF-E8A642AA31CE}"/>
          </ac:spMkLst>
        </pc:spChg>
        <pc:spChg chg="add mod">
          <ac:chgData name="Clements, William" userId="cbdb0636-a496-422a-8d40-98c53d494d26" providerId="ADAL" clId="{2173C21A-0FF6-D94C-B707-B50FB4216FB2}" dt="2022-03-07T18:33:42.209" v="1524" actId="1076"/>
          <ac:spMkLst>
            <pc:docMk/>
            <pc:sldMk cId="806963237" sldId="337"/>
            <ac:spMk id="149" creationId="{EAA49A41-850F-9A4E-9F2F-B32942228EE0}"/>
          </ac:spMkLst>
        </pc:spChg>
        <pc:spChg chg="add mod">
          <ac:chgData name="Clements, William" userId="cbdb0636-a496-422a-8d40-98c53d494d26" providerId="ADAL" clId="{2173C21A-0FF6-D94C-B707-B50FB4216FB2}" dt="2022-03-07T18:38:47.391" v="1643" actId="1076"/>
          <ac:spMkLst>
            <pc:docMk/>
            <pc:sldMk cId="806963237" sldId="337"/>
            <ac:spMk id="153" creationId="{BEEE709B-863E-7341-9B54-915666419436}"/>
          </ac:spMkLst>
        </pc:spChg>
        <pc:spChg chg="add mod">
          <ac:chgData name="Clements, William" userId="cbdb0636-a496-422a-8d40-98c53d494d26" providerId="ADAL" clId="{2173C21A-0FF6-D94C-B707-B50FB4216FB2}" dt="2022-03-07T18:38:47.391" v="1643" actId="1076"/>
          <ac:spMkLst>
            <pc:docMk/>
            <pc:sldMk cId="806963237" sldId="337"/>
            <ac:spMk id="161" creationId="{9C166A15-AE6D-3F46-A7C2-87B55E4AA044}"/>
          </ac:spMkLst>
        </pc:spChg>
        <pc:spChg chg="add mod">
          <ac:chgData name="Clements, William" userId="cbdb0636-a496-422a-8d40-98c53d494d26" providerId="ADAL" clId="{2173C21A-0FF6-D94C-B707-B50FB4216FB2}" dt="2022-03-07T18:33:29.428" v="1519" actId="1076"/>
          <ac:spMkLst>
            <pc:docMk/>
            <pc:sldMk cId="806963237" sldId="337"/>
            <ac:spMk id="162" creationId="{9791036D-7A6F-F547-A665-02427BCBBE75}"/>
          </ac:spMkLst>
        </pc:spChg>
        <pc:spChg chg="add mod">
          <ac:chgData name="Clements, William" userId="cbdb0636-a496-422a-8d40-98c53d494d26" providerId="ADAL" clId="{2173C21A-0FF6-D94C-B707-B50FB4216FB2}" dt="2022-03-07T18:34:53.287" v="1549" actId="1076"/>
          <ac:spMkLst>
            <pc:docMk/>
            <pc:sldMk cId="806963237" sldId="337"/>
            <ac:spMk id="176" creationId="{04B14F43-A80E-BD42-B57E-42E0FB335295}"/>
          </ac:spMkLst>
        </pc:spChg>
        <pc:spChg chg="add mod">
          <ac:chgData name="Clements, William" userId="cbdb0636-a496-422a-8d40-98c53d494d26" providerId="ADAL" clId="{2173C21A-0FF6-D94C-B707-B50FB4216FB2}" dt="2022-03-07T18:35:15.235" v="1554" actId="1076"/>
          <ac:spMkLst>
            <pc:docMk/>
            <pc:sldMk cId="806963237" sldId="337"/>
            <ac:spMk id="177" creationId="{96E46D17-5954-534A-992C-372E5BEECE89}"/>
          </ac:spMkLst>
        </pc:spChg>
        <pc:spChg chg="add mod">
          <ac:chgData name="Clements, William" userId="cbdb0636-a496-422a-8d40-98c53d494d26" providerId="ADAL" clId="{2173C21A-0FF6-D94C-B707-B50FB4216FB2}" dt="2022-03-07T18:35:20.789" v="1556" actId="1076"/>
          <ac:spMkLst>
            <pc:docMk/>
            <pc:sldMk cId="806963237" sldId="337"/>
            <ac:spMk id="178" creationId="{3B36C678-64C1-3F43-B7B5-471E1F54E514}"/>
          </ac:spMkLst>
        </pc:spChg>
        <pc:spChg chg="add mod">
          <ac:chgData name="Clements, William" userId="cbdb0636-a496-422a-8d40-98c53d494d26" providerId="ADAL" clId="{2173C21A-0FF6-D94C-B707-B50FB4216FB2}" dt="2022-03-07T18:35:26.021" v="1558" actId="1076"/>
          <ac:spMkLst>
            <pc:docMk/>
            <pc:sldMk cId="806963237" sldId="337"/>
            <ac:spMk id="179" creationId="{346D6476-050E-8A41-9C29-0145A95723D2}"/>
          </ac:spMkLst>
        </pc:spChg>
        <pc:spChg chg="add mod">
          <ac:chgData name="Clements, William" userId="cbdb0636-a496-422a-8d40-98c53d494d26" providerId="ADAL" clId="{2173C21A-0FF6-D94C-B707-B50FB4216FB2}" dt="2022-03-07T18:38:32.289" v="1642" actId="14100"/>
          <ac:spMkLst>
            <pc:docMk/>
            <pc:sldMk cId="806963237" sldId="337"/>
            <ac:spMk id="180" creationId="{E7745D93-8470-8D4B-A3C5-4322B43C0CD1}"/>
          </ac:spMkLst>
        </pc:spChg>
        <pc:spChg chg="add mod">
          <ac:chgData name="Clements, William" userId="cbdb0636-a496-422a-8d40-98c53d494d26" providerId="ADAL" clId="{2173C21A-0FF6-D94C-B707-B50FB4216FB2}" dt="2022-03-07T18:39:35.877" v="1654" actId="208"/>
          <ac:spMkLst>
            <pc:docMk/>
            <pc:sldMk cId="806963237" sldId="337"/>
            <ac:spMk id="185" creationId="{F8268AF7-7754-1544-8ABD-1F18C0EA0E8D}"/>
          </ac:spMkLst>
        </pc:spChg>
        <pc:spChg chg="add mod">
          <ac:chgData name="Clements, William" userId="cbdb0636-a496-422a-8d40-98c53d494d26" providerId="ADAL" clId="{2173C21A-0FF6-D94C-B707-B50FB4216FB2}" dt="2022-03-07T18:39:56.126" v="1689" actId="20577"/>
          <ac:spMkLst>
            <pc:docMk/>
            <pc:sldMk cId="806963237" sldId="337"/>
            <ac:spMk id="190" creationId="{1A4C3A12-3045-EF4A-BDF0-CF11741D608E}"/>
          </ac:spMkLst>
        </pc:spChg>
        <pc:spChg chg="add mod">
          <ac:chgData name="Clements, William" userId="cbdb0636-a496-422a-8d40-98c53d494d26" providerId="ADAL" clId="{2173C21A-0FF6-D94C-B707-B50FB4216FB2}" dt="2022-03-07T18:57:09.238" v="2122" actId="1076"/>
          <ac:spMkLst>
            <pc:docMk/>
            <pc:sldMk cId="806963237" sldId="337"/>
            <ac:spMk id="194" creationId="{838542E2-8099-E346-9200-376C078A99C3}"/>
          </ac:spMkLst>
        </pc:spChg>
        <pc:spChg chg="add mod">
          <ac:chgData name="Clements, William" userId="cbdb0636-a496-422a-8d40-98c53d494d26" providerId="ADAL" clId="{2173C21A-0FF6-D94C-B707-B50FB4216FB2}" dt="2022-03-07T18:36:22.568" v="1570" actId="20577"/>
          <ac:spMkLst>
            <pc:docMk/>
            <pc:sldMk cId="806963237" sldId="337"/>
            <ac:spMk id="1029" creationId="{80571C46-0880-044A-AB8B-A7D2F697B44F}"/>
          </ac:spMkLst>
        </pc:spChg>
        <pc:picChg chg="add mod">
          <ac:chgData name="Clements, William" userId="cbdb0636-a496-422a-8d40-98c53d494d26" providerId="ADAL" clId="{2173C21A-0FF6-D94C-B707-B50FB4216FB2}" dt="2022-03-07T18:05:15.417" v="1155" actId="1076"/>
          <ac:picMkLst>
            <pc:docMk/>
            <pc:sldMk cId="806963237" sldId="337"/>
            <ac:picMk id="1026" creationId="{14CDFB49-7955-A54F-AA4D-FE3AB8488A8A}"/>
          </ac:picMkLst>
        </pc:picChg>
        <pc:cxnChg chg="add mod">
          <ac:chgData name="Clements, William" userId="cbdb0636-a496-422a-8d40-98c53d494d26" providerId="ADAL" clId="{2173C21A-0FF6-D94C-B707-B50FB4216FB2}" dt="2022-03-07T18:08:20.005" v="1217" actId="692"/>
          <ac:cxnSpMkLst>
            <pc:docMk/>
            <pc:sldMk cId="806963237" sldId="337"/>
            <ac:cxnSpMk id="11" creationId="{94F58CFF-D493-664B-9E6E-F14F19779887}"/>
          </ac:cxnSpMkLst>
        </pc:cxnChg>
        <pc:cxnChg chg="add mod">
          <ac:chgData name="Clements, William" userId="cbdb0636-a496-422a-8d40-98c53d494d26" providerId="ADAL" clId="{2173C21A-0FF6-D94C-B707-B50FB4216FB2}" dt="2022-03-07T18:09:38.184" v="1230" actId="1076"/>
          <ac:cxnSpMkLst>
            <pc:docMk/>
            <pc:sldMk cId="806963237" sldId="337"/>
            <ac:cxnSpMk id="14" creationId="{9FA74D8A-A4C0-ED48-B154-A8F909AFE0D5}"/>
          </ac:cxnSpMkLst>
        </pc:cxnChg>
        <pc:cxnChg chg="add mod">
          <ac:chgData name="Clements, William" userId="cbdb0636-a496-422a-8d40-98c53d494d26" providerId="ADAL" clId="{2173C21A-0FF6-D94C-B707-B50FB4216FB2}" dt="2022-03-07T18:12:09.833" v="1260" actId="1076"/>
          <ac:cxnSpMkLst>
            <pc:docMk/>
            <pc:sldMk cId="806963237" sldId="337"/>
            <ac:cxnSpMk id="16" creationId="{09A28E86-5731-F449-9A5D-1A8C72AB8F1F}"/>
          </ac:cxnSpMkLst>
        </pc:cxnChg>
        <pc:cxnChg chg="add mod">
          <ac:chgData name="Clements, William" userId="cbdb0636-a496-422a-8d40-98c53d494d26" providerId="ADAL" clId="{2173C21A-0FF6-D94C-B707-B50FB4216FB2}" dt="2022-03-07T18:12:38.836" v="1267" actId="1076"/>
          <ac:cxnSpMkLst>
            <pc:docMk/>
            <pc:sldMk cId="806963237" sldId="337"/>
            <ac:cxnSpMk id="18" creationId="{65F37154-39A4-D344-89F8-A75989BFA9E6}"/>
          </ac:cxnSpMkLst>
        </pc:cxnChg>
        <pc:cxnChg chg="add mod">
          <ac:chgData name="Clements, William" userId="cbdb0636-a496-422a-8d40-98c53d494d26" providerId="ADAL" clId="{2173C21A-0FF6-D94C-B707-B50FB4216FB2}" dt="2022-03-07T18:08:52.983" v="1223" actId="1076"/>
          <ac:cxnSpMkLst>
            <pc:docMk/>
            <pc:sldMk cId="806963237" sldId="337"/>
            <ac:cxnSpMk id="20" creationId="{A66CD67E-19CE-5549-9F65-603B27459415}"/>
          </ac:cxnSpMkLst>
        </pc:cxnChg>
        <pc:cxnChg chg="add mod">
          <ac:chgData name="Clements, William" userId="cbdb0636-a496-422a-8d40-98c53d494d26" providerId="ADAL" clId="{2173C21A-0FF6-D94C-B707-B50FB4216FB2}" dt="2022-03-07T18:13:00.399" v="1275" actId="1076"/>
          <ac:cxnSpMkLst>
            <pc:docMk/>
            <pc:sldMk cId="806963237" sldId="337"/>
            <ac:cxnSpMk id="23" creationId="{EB512168-6C31-F44D-A41E-0B4E37604998}"/>
          </ac:cxnSpMkLst>
        </pc:cxnChg>
        <pc:cxnChg chg="add mod">
          <ac:chgData name="Clements, William" userId="cbdb0636-a496-422a-8d40-98c53d494d26" providerId="ADAL" clId="{2173C21A-0FF6-D94C-B707-B50FB4216FB2}" dt="2022-03-07T18:11:31.305" v="1250" actId="1076"/>
          <ac:cxnSpMkLst>
            <pc:docMk/>
            <pc:sldMk cId="806963237" sldId="337"/>
            <ac:cxnSpMk id="26" creationId="{BCFEB5D5-DEC6-7C45-BB29-DB276E6213B2}"/>
          </ac:cxnSpMkLst>
        </pc:cxnChg>
        <pc:cxnChg chg="add del mod">
          <ac:chgData name="Clements, William" userId="cbdb0636-a496-422a-8d40-98c53d494d26" providerId="ADAL" clId="{2173C21A-0FF6-D94C-B707-B50FB4216FB2}" dt="2022-03-07T18:10:23.090" v="1237" actId="478"/>
          <ac:cxnSpMkLst>
            <pc:docMk/>
            <pc:sldMk cId="806963237" sldId="337"/>
            <ac:cxnSpMk id="28" creationId="{C1C69776-FF01-D34A-BD1C-FD2FE53833B2}"/>
          </ac:cxnSpMkLst>
        </pc:cxnChg>
        <pc:cxnChg chg="add mod">
          <ac:chgData name="Clements, William" userId="cbdb0636-a496-422a-8d40-98c53d494d26" providerId="ADAL" clId="{2173C21A-0FF6-D94C-B707-B50FB4216FB2}" dt="2022-03-07T18:11:31.305" v="1250" actId="1076"/>
          <ac:cxnSpMkLst>
            <pc:docMk/>
            <pc:sldMk cId="806963237" sldId="337"/>
            <ac:cxnSpMk id="31" creationId="{3904D86C-31FD-2942-A094-71295A3AA012}"/>
          </ac:cxnSpMkLst>
        </pc:cxnChg>
        <pc:cxnChg chg="add mod">
          <ac:chgData name="Clements, William" userId="cbdb0636-a496-422a-8d40-98c53d494d26" providerId="ADAL" clId="{2173C21A-0FF6-D94C-B707-B50FB4216FB2}" dt="2022-03-07T18:12:38.836" v="1267" actId="1076"/>
          <ac:cxnSpMkLst>
            <pc:docMk/>
            <pc:sldMk cId="806963237" sldId="337"/>
            <ac:cxnSpMk id="40" creationId="{CFAF5B54-97B4-7842-9012-E52F8FCC79BA}"/>
          </ac:cxnSpMkLst>
        </pc:cxnChg>
        <pc:cxnChg chg="add mod">
          <ac:chgData name="Clements, William" userId="cbdb0636-a496-422a-8d40-98c53d494d26" providerId="ADAL" clId="{2173C21A-0FF6-D94C-B707-B50FB4216FB2}" dt="2022-03-07T18:29:04.408" v="1405" actId="208"/>
          <ac:cxnSpMkLst>
            <pc:docMk/>
            <pc:sldMk cId="806963237" sldId="337"/>
            <ac:cxnSpMk id="43" creationId="{A500F797-1B90-AB47-A7F0-2848BB63D8AC}"/>
          </ac:cxnSpMkLst>
        </pc:cxnChg>
        <pc:cxnChg chg="add del mod">
          <ac:chgData name="Clements, William" userId="cbdb0636-a496-422a-8d40-98c53d494d26" providerId="ADAL" clId="{2173C21A-0FF6-D94C-B707-B50FB4216FB2}" dt="2022-03-07T18:11:59.634" v="1259" actId="478"/>
          <ac:cxnSpMkLst>
            <pc:docMk/>
            <pc:sldMk cId="806963237" sldId="337"/>
            <ac:cxnSpMk id="46" creationId="{6CCA6875-F2AF-5443-A70F-4D26FE14C9AA}"/>
          </ac:cxnSpMkLst>
        </pc:cxnChg>
        <pc:cxnChg chg="add mod">
          <ac:chgData name="Clements, William" userId="cbdb0636-a496-422a-8d40-98c53d494d26" providerId="ADAL" clId="{2173C21A-0FF6-D94C-B707-B50FB4216FB2}" dt="2022-03-07T18:12:38.836" v="1267" actId="1076"/>
          <ac:cxnSpMkLst>
            <pc:docMk/>
            <pc:sldMk cId="806963237" sldId="337"/>
            <ac:cxnSpMk id="47" creationId="{24DF70C1-9E98-234F-8E09-D87B0AF6434D}"/>
          </ac:cxnSpMkLst>
        </pc:cxnChg>
        <pc:cxnChg chg="add mod">
          <ac:chgData name="Clements, William" userId="cbdb0636-a496-422a-8d40-98c53d494d26" providerId="ADAL" clId="{2173C21A-0FF6-D94C-B707-B50FB4216FB2}" dt="2022-03-07T18:12:48.094" v="1271" actId="14100"/>
          <ac:cxnSpMkLst>
            <pc:docMk/>
            <pc:sldMk cId="806963237" sldId="337"/>
            <ac:cxnSpMk id="54" creationId="{A4A1407D-9A82-1341-94E7-519404019359}"/>
          </ac:cxnSpMkLst>
        </pc:cxnChg>
        <pc:cxnChg chg="add mod">
          <ac:chgData name="Clements, William" userId="cbdb0636-a496-422a-8d40-98c53d494d26" providerId="ADAL" clId="{2173C21A-0FF6-D94C-B707-B50FB4216FB2}" dt="2022-03-07T18:13:00.399" v="1275" actId="1076"/>
          <ac:cxnSpMkLst>
            <pc:docMk/>
            <pc:sldMk cId="806963237" sldId="337"/>
            <ac:cxnSpMk id="57" creationId="{CD472F91-9BDF-7549-A949-22AD43C678E8}"/>
          </ac:cxnSpMkLst>
        </pc:cxnChg>
        <pc:cxnChg chg="add mod">
          <ac:chgData name="Clements, William" userId="cbdb0636-a496-422a-8d40-98c53d494d26" providerId="ADAL" clId="{2173C21A-0FF6-D94C-B707-B50FB4216FB2}" dt="2022-03-07T18:13:42.747" v="1287" actId="1076"/>
          <ac:cxnSpMkLst>
            <pc:docMk/>
            <pc:sldMk cId="806963237" sldId="337"/>
            <ac:cxnSpMk id="63" creationId="{EA5CBEDE-8504-7D4D-A25D-D2353C453FF8}"/>
          </ac:cxnSpMkLst>
        </pc:cxnChg>
        <pc:cxnChg chg="add del mod">
          <ac:chgData name="Clements, William" userId="cbdb0636-a496-422a-8d40-98c53d494d26" providerId="ADAL" clId="{2173C21A-0FF6-D94C-B707-B50FB4216FB2}" dt="2022-03-07T18:13:22.013" v="1280" actId="478"/>
          <ac:cxnSpMkLst>
            <pc:docMk/>
            <pc:sldMk cId="806963237" sldId="337"/>
            <ac:cxnSpMk id="64" creationId="{AC64FE2E-1789-4F47-AC0D-6B17F4E01A8E}"/>
          </ac:cxnSpMkLst>
        </pc:cxnChg>
        <pc:cxnChg chg="add mod">
          <ac:chgData name="Clements, William" userId="cbdb0636-a496-422a-8d40-98c53d494d26" providerId="ADAL" clId="{2173C21A-0FF6-D94C-B707-B50FB4216FB2}" dt="2022-03-07T18:13:42.747" v="1287" actId="1076"/>
          <ac:cxnSpMkLst>
            <pc:docMk/>
            <pc:sldMk cId="806963237" sldId="337"/>
            <ac:cxnSpMk id="66" creationId="{7110909A-46E6-8441-A764-2552D9BF6F90}"/>
          </ac:cxnSpMkLst>
        </pc:cxnChg>
        <pc:cxnChg chg="add mod">
          <ac:chgData name="Clements, William" userId="cbdb0636-a496-422a-8d40-98c53d494d26" providerId="ADAL" clId="{2173C21A-0FF6-D94C-B707-B50FB4216FB2}" dt="2022-03-07T18:13:53.768" v="1290" actId="14100"/>
          <ac:cxnSpMkLst>
            <pc:docMk/>
            <pc:sldMk cId="806963237" sldId="337"/>
            <ac:cxnSpMk id="71" creationId="{58B3D9FC-9F82-FA4D-B061-BEC18C630EF6}"/>
          </ac:cxnSpMkLst>
        </pc:cxnChg>
        <pc:cxnChg chg="add mod">
          <ac:chgData name="Clements, William" userId="cbdb0636-a496-422a-8d40-98c53d494d26" providerId="ADAL" clId="{2173C21A-0FF6-D94C-B707-B50FB4216FB2}" dt="2022-03-07T18:14:14.683" v="1296" actId="14100"/>
          <ac:cxnSpMkLst>
            <pc:docMk/>
            <pc:sldMk cId="806963237" sldId="337"/>
            <ac:cxnSpMk id="73" creationId="{AB6AE027-6041-314D-B4D1-4164F4A1E2F0}"/>
          </ac:cxnSpMkLst>
        </pc:cxnChg>
        <pc:cxnChg chg="add mod">
          <ac:chgData name="Clements, William" userId="cbdb0636-a496-422a-8d40-98c53d494d26" providerId="ADAL" clId="{2173C21A-0FF6-D94C-B707-B50FB4216FB2}" dt="2022-03-07T18:14:25.969" v="1299" actId="14100"/>
          <ac:cxnSpMkLst>
            <pc:docMk/>
            <pc:sldMk cId="806963237" sldId="337"/>
            <ac:cxnSpMk id="77" creationId="{1A6C954D-0284-574A-83F0-8D424D3AC531}"/>
          </ac:cxnSpMkLst>
        </pc:cxnChg>
        <pc:cxnChg chg="add mod">
          <ac:chgData name="Clements, William" userId="cbdb0636-a496-422a-8d40-98c53d494d26" providerId="ADAL" clId="{2173C21A-0FF6-D94C-B707-B50FB4216FB2}" dt="2022-03-07T18:15:23.133" v="1309" actId="1076"/>
          <ac:cxnSpMkLst>
            <pc:docMk/>
            <pc:sldMk cId="806963237" sldId="337"/>
            <ac:cxnSpMk id="81" creationId="{09E68010-03DC-C049-8522-7A54500E1382}"/>
          </ac:cxnSpMkLst>
        </pc:cxnChg>
        <pc:cxnChg chg="add mod">
          <ac:chgData name="Clements, William" userId="cbdb0636-a496-422a-8d40-98c53d494d26" providerId="ADAL" clId="{2173C21A-0FF6-D94C-B707-B50FB4216FB2}" dt="2022-03-07T18:15:15.730" v="1308" actId="1076"/>
          <ac:cxnSpMkLst>
            <pc:docMk/>
            <pc:sldMk cId="806963237" sldId="337"/>
            <ac:cxnSpMk id="85" creationId="{62BEAFCB-677D-2547-A088-2D1ABBF69FB4}"/>
          </ac:cxnSpMkLst>
        </pc:cxnChg>
        <pc:cxnChg chg="add mod">
          <ac:chgData name="Clements, William" userId="cbdb0636-a496-422a-8d40-98c53d494d26" providerId="ADAL" clId="{2173C21A-0FF6-D94C-B707-B50FB4216FB2}" dt="2022-03-07T18:15:38.031" v="1313" actId="13822"/>
          <ac:cxnSpMkLst>
            <pc:docMk/>
            <pc:sldMk cId="806963237" sldId="337"/>
            <ac:cxnSpMk id="89" creationId="{A34AA9BB-8583-BA44-9AFB-A946B81CBCF0}"/>
          </ac:cxnSpMkLst>
        </pc:cxnChg>
        <pc:cxnChg chg="add mod">
          <ac:chgData name="Clements, William" userId="cbdb0636-a496-422a-8d40-98c53d494d26" providerId="ADAL" clId="{2173C21A-0FF6-D94C-B707-B50FB4216FB2}" dt="2022-03-07T18:16:00.755" v="1318" actId="14100"/>
          <ac:cxnSpMkLst>
            <pc:docMk/>
            <pc:sldMk cId="806963237" sldId="337"/>
            <ac:cxnSpMk id="93" creationId="{C6B61575-0794-0C4B-A2CE-6C71FD5EA8A1}"/>
          </ac:cxnSpMkLst>
        </pc:cxnChg>
        <pc:cxnChg chg="add mod">
          <ac:chgData name="Clements, William" userId="cbdb0636-a496-422a-8d40-98c53d494d26" providerId="ADAL" clId="{2173C21A-0FF6-D94C-B707-B50FB4216FB2}" dt="2022-03-07T18:16:11.533" v="1321" actId="14100"/>
          <ac:cxnSpMkLst>
            <pc:docMk/>
            <pc:sldMk cId="806963237" sldId="337"/>
            <ac:cxnSpMk id="96" creationId="{9902148B-056D-EA46-AFEA-24743B4A48A3}"/>
          </ac:cxnSpMkLst>
        </pc:cxnChg>
        <pc:cxnChg chg="add mod">
          <ac:chgData name="Clements, William" userId="cbdb0636-a496-422a-8d40-98c53d494d26" providerId="ADAL" clId="{2173C21A-0FF6-D94C-B707-B50FB4216FB2}" dt="2022-03-07T18:33:11.528" v="1517" actId="1036"/>
          <ac:cxnSpMkLst>
            <pc:docMk/>
            <pc:sldMk cId="806963237" sldId="337"/>
            <ac:cxnSpMk id="100" creationId="{1B84B7ED-017D-3649-A514-C8C45F90AA92}"/>
          </ac:cxnSpMkLst>
        </pc:cxnChg>
        <pc:cxnChg chg="add mod">
          <ac:chgData name="Clements, William" userId="cbdb0636-a496-422a-8d40-98c53d494d26" providerId="ADAL" clId="{2173C21A-0FF6-D94C-B707-B50FB4216FB2}" dt="2022-03-07T18:33:11.528" v="1517" actId="1036"/>
          <ac:cxnSpMkLst>
            <pc:docMk/>
            <pc:sldMk cId="806963237" sldId="337"/>
            <ac:cxnSpMk id="102" creationId="{8045490E-5E1D-8548-B4A9-56C7F461DFE5}"/>
          </ac:cxnSpMkLst>
        </pc:cxnChg>
        <pc:cxnChg chg="add mod">
          <ac:chgData name="Clements, William" userId="cbdb0636-a496-422a-8d40-98c53d494d26" providerId="ADAL" clId="{2173C21A-0FF6-D94C-B707-B50FB4216FB2}" dt="2022-03-07T18:38:47.391" v="1643" actId="1076"/>
          <ac:cxnSpMkLst>
            <pc:docMk/>
            <pc:sldMk cId="806963237" sldId="337"/>
            <ac:cxnSpMk id="106" creationId="{86AE5BEE-2525-884A-BD97-DC5445B01906}"/>
          </ac:cxnSpMkLst>
        </pc:cxnChg>
        <pc:cxnChg chg="add mod">
          <ac:chgData name="Clements, William" userId="cbdb0636-a496-422a-8d40-98c53d494d26" providerId="ADAL" clId="{2173C21A-0FF6-D94C-B707-B50FB4216FB2}" dt="2022-03-07T18:26:11.806" v="1336" actId="14100"/>
          <ac:cxnSpMkLst>
            <pc:docMk/>
            <pc:sldMk cId="806963237" sldId="337"/>
            <ac:cxnSpMk id="110" creationId="{FEA18411-84D6-B143-8252-8871B1437879}"/>
          </ac:cxnSpMkLst>
        </pc:cxnChg>
        <pc:cxnChg chg="add mod">
          <ac:chgData name="Clements, William" userId="cbdb0636-a496-422a-8d40-98c53d494d26" providerId="ADAL" clId="{2173C21A-0FF6-D94C-B707-B50FB4216FB2}" dt="2022-03-07T18:26:45.406" v="1344" actId="1076"/>
          <ac:cxnSpMkLst>
            <pc:docMk/>
            <pc:sldMk cId="806963237" sldId="337"/>
            <ac:cxnSpMk id="115" creationId="{CEF3020F-9E24-F14A-8793-E1FDA9829C40}"/>
          </ac:cxnSpMkLst>
        </pc:cxnChg>
        <pc:cxnChg chg="add mod">
          <ac:chgData name="Clements, William" userId="cbdb0636-a496-422a-8d40-98c53d494d26" providerId="ADAL" clId="{2173C21A-0FF6-D94C-B707-B50FB4216FB2}" dt="2022-03-07T18:26:51.732" v="1345" actId="1076"/>
          <ac:cxnSpMkLst>
            <pc:docMk/>
            <pc:sldMk cId="806963237" sldId="337"/>
            <ac:cxnSpMk id="117" creationId="{D0690C47-B342-B945-BAB0-C818EC51C7DB}"/>
          </ac:cxnSpMkLst>
        </pc:cxnChg>
        <pc:cxnChg chg="add del mod">
          <ac:chgData name="Clements, William" userId="cbdb0636-a496-422a-8d40-98c53d494d26" providerId="ADAL" clId="{2173C21A-0FF6-D94C-B707-B50FB4216FB2}" dt="2022-03-07T18:27:10.839" v="1351" actId="21"/>
          <ac:cxnSpMkLst>
            <pc:docMk/>
            <pc:sldMk cId="806963237" sldId="337"/>
            <ac:cxnSpMk id="122" creationId="{2F7B1170-8093-9C47-9554-7F0C44637179}"/>
          </ac:cxnSpMkLst>
        </pc:cxnChg>
        <pc:cxnChg chg="add del mod">
          <ac:chgData name="Clements, William" userId="cbdb0636-a496-422a-8d40-98c53d494d26" providerId="ADAL" clId="{2173C21A-0FF6-D94C-B707-B50FB4216FB2}" dt="2022-03-07T18:27:08.668" v="1350"/>
          <ac:cxnSpMkLst>
            <pc:docMk/>
            <pc:sldMk cId="806963237" sldId="337"/>
            <ac:cxnSpMk id="125" creationId="{2B8F2533-B2DB-A54B-9AB1-F6FE4C96F7FF}"/>
          </ac:cxnSpMkLst>
        </pc:cxnChg>
        <pc:cxnChg chg="add mod">
          <ac:chgData name="Clements, William" userId="cbdb0636-a496-422a-8d40-98c53d494d26" providerId="ADAL" clId="{2173C21A-0FF6-D94C-B707-B50FB4216FB2}" dt="2022-03-07T18:27:13.050" v="1352"/>
          <ac:cxnSpMkLst>
            <pc:docMk/>
            <pc:sldMk cId="806963237" sldId="337"/>
            <ac:cxnSpMk id="126" creationId="{AF69F32A-6073-0744-B8C1-2D8E5F1C60E3}"/>
          </ac:cxnSpMkLst>
        </pc:cxnChg>
        <pc:cxnChg chg="add mod">
          <ac:chgData name="Clements, William" userId="cbdb0636-a496-422a-8d40-98c53d494d26" providerId="ADAL" clId="{2173C21A-0FF6-D94C-B707-B50FB4216FB2}" dt="2022-03-07T18:27:21.425" v="1355" actId="14100"/>
          <ac:cxnSpMkLst>
            <pc:docMk/>
            <pc:sldMk cId="806963237" sldId="337"/>
            <ac:cxnSpMk id="127" creationId="{CB661072-3C3B-F248-905D-24AFEF7426BD}"/>
          </ac:cxnSpMkLst>
        </pc:cxnChg>
        <pc:cxnChg chg="add mod">
          <ac:chgData name="Clements, William" userId="cbdb0636-a496-422a-8d40-98c53d494d26" providerId="ADAL" clId="{2173C21A-0FF6-D94C-B707-B50FB4216FB2}" dt="2022-03-07T18:33:11.528" v="1517" actId="1036"/>
          <ac:cxnSpMkLst>
            <pc:docMk/>
            <pc:sldMk cId="806963237" sldId="337"/>
            <ac:cxnSpMk id="131" creationId="{545BA3EC-56E1-2D47-BA7B-DA9CA27F267D}"/>
          </ac:cxnSpMkLst>
        </pc:cxnChg>
        <pc:cxnChg chg="add mod">
          <ac:chgData name="Clements, William" userId="cbdb0636-a496-422a-8d40-98c53d494d26" providerId="ADAL" clId="{2173C21A-0FF6-D94C-B707-B50FB4216FB2}" dt="2022-03-07T18:39:03.040" v="1647" actId="1076"/>
          <ac:cxnSpMkLst>
            <pc:docMk/>
            <pc:sldMk cId="806963237" sldId="337"/>
            <ac:cxnSpMk id="140" creationId="{B7EF7756-6691-174E-A73E-84848503E255}"/>
          </ac:cxnSpMkLst>
        </pc:cxnChg>
        <pc:cxnChg chg="add mod">
          <ac:chgData name="Clements, William" userId="cbdb0636-a496-422a-8d40-98c53d494d26" providerId="ADAL" clId="{2173C21A-0FF6-D94C-B707-B50FB4216FB2}" dt="2022-03-07T18:33:42.209" v="1524" actId="1076"/>
          <ac:cxnSpMkLst>
            <pc:docMk/>
            <pc:sldMk cId="806963237" sldId="337"/>
            <ac:cxnSpMk id="150" creationId="{ABDDD0BE-F316-4745-AC42-1AE208F2536E}"/>
          </ac:cxnSpMkLst>
        </pc:cxnChg>
        <pc:cxnChg chg="add mod">
          <ac:chgData name="Clements, William" userId="cbdb0636-a496-422a-8d40-98c53d494d26" providerId="ADAL" clId="{2173C21A-0FF6-D94C-B707-B50FB4216FB2}" dt="2022-03-07T18:38:47.391" v="1643" actId="1076"/>
          <ac:cxnSpMkLst>
            <pc:docMk/>
            <pc:sldMk cId="806963237" sldId="337"/>
            <ac:cxnSpMk id="154" creationId="{A959F50F-A5EE-6045-BC20-848841D15EBA}"/>
          </ac:cxnSpMkLst>
        </pc:cxnChg>
        <pc:cxnChg chg="add mod">
          <ac:chgData name="Clements, William" userId="cbdb0636-a496-422a-8d40-98c53d494d26" providerId="ADAL" clId="{2173C21A-0FF6-D94C-B707-B50FB4216FB2}" dt="2022-03-07T18:38:47.391" v="1643" actId="1076"/>
          <ac:cxnSpMkLst>
            <pc:docMk/>
            <pc:sldMk cId="806963237" sldId="337"/>
            <ac:cxnSpMk id="157" creationId="{7C09A07C-D1F3-5248-88EE-A89C0BB2B064}"/>
          </ac:cxnSpMkLst>
        </pc:cxnChg>
        <pc:cxnChg chg="add mod">
          <ac:chgData name="Clements, William" userId="cbdb0636-a496-422a-8d40-98c53d494d26" providerId="ADAL" clId="{2173C21A-0FF6-D94C-B707-B50FB4216FB2}" dt="2022-03-07T18:34:18.395" v="1532" actId="208"/>
          <ac:cxnSpMkLst>
            <pc:docMk/>
            <pc:sldMk cId="806963237" sldId="337"/>
            <ac:cxnSpMk id="163" creationId="{9ECC069E-A2DF-6C4C-9C06-D766EF569AAC}"/>
          </ac:cxnSpMkLst>
        </pc:cxnChg>
        <pc:cxnChg chg="add mod">
          <ac:chgData name="Clements, William" userId="cbdb0636-a496-422a-8d40-98c53d494d26" providerId="ADAL" clId="{2173C21A-0FF6-D94C-B707-B50FB4216FB2}" dt="2022-03-07T18:38:47.391" v="1643" actId="1076"/>
          <ac:cxnSpMkLst>
            <pc:docMk/>
            <pc:sldMk cId="806963237" sldId="337"/>
            <ac:cxnSpMk id="165" creationId="{94F384DB-A9F3-E74E-8A5F-A8AB90B8E29F}"/>
          </ac:cxnSpMkLst>
        </pc:cxnChg>
        <pc:cxnChg chg="add mod">
          <ac:chgData name="Clements, William" userId="cbdb0636-a496-422a-8d40-98c53d494d26" providerId="ADAL" clId="{2173C21A-0FF6-D94C-B707-B50FB4216FB2}" dt="2022-03-07T18:39:05.651" v="1648" actId="14100"/>
          <ac:cxnSpMkLst>
            <pc:docMk/>
            <pc:sldMk cId="806963237" sldId="337"/>
            <ac:cxnSpMk id="186" creationId="{D460E0B6-1F8A-F145-9556-FAD792339F06}"/>
          </ac:cxnSpMkLst>
        </pc:cxnChg>
        <pc:cxnChg chg="add mod">
          <ac:chgData name="Clements, William" userId="cbdb0636-a496-422a-8d40-98c53d494d26" providerId="ADAL" clId="{2173C21A-0FF6-D94C-B707-B50FB4216FB2}" dt="2022-03-07T18:56:52.241" v="2120" actId="14100"/>
          <ac:cxnSpMkLst>
            <pc:docMk/>
            <pc:sldMk cId="806963237" sldId="337"/>
            <ac:cxnSpMk id="191" creationId="{39B8068D-85CD-5D42-80A0-ED98121F7F5B}"/>
          </ac:cxnSpMkLst>
        </pc:cxnChg>
      </pc:sldChg>
      <pc:sldChg chg="addSp delSp modSp add mod">
        <pc:chgData name="Clements, William" userId="cbdb0636-a496-422a-8d40-98c53d494d26" providerId="ADAL" clId="{2173C21A-0FF6-D94C-B707-B50FB4216FB2}" dt="2022-03-07T18:58:32.248" v="2160" actId="14100"/>
        <pc:sldMkLst>
          <pc:docMk/>
          <pc:sldMk cId="3485861074" sldId="338"/>
        </pc:sldMkLst>
        <pc:spChg chg="mod">
          <ac:chgData name="Clements, William" userId="cbdb0636-a496-422a-8d40-98c53d494d26" providerId="ADAL" clId="{2173C21A-0FF6-D94C-B707-B50FB4216FB2}" dt="2022-03-07T18:58:01.683" v="2150" actId="20577"/>
          <ac:spMkLst>
            <pc:docMk/>
            <pc:sldMk cId="3485861074" sldId="338"/>
            <ac:spMk id="2" creationId="{CFAA2549-2EDC-6443-9DC1-F7C5620621EE}"/>
          </ac:spMkLst>
        </pc:spChg>
        <pc:spChg chg="mod">
          <ac:chgData name="Clements, William" userId="cbdb0636-a496-422a-8d40-98c53d494d26" providerId="ADAL" clId="{2173C21A-0FF6-D94C-B707-B50FB4216FB2}" dt="2022-03-07T18:58:32.248" v="2160" actId="14100"/>
          <ac:spMkLst>
            <pc:docMk/>
            <pc:sldMk cId="3485861074" sldId="338"/>
            <ac:spMk id="3" creationId="{3886FDF9-90AE-0140-B727-77CE36387F06}"/>
          </ac:spMkLst>
        </pc:spChg>
        <pc:spChg chg="mod">
          <ac:chgData name="Clements, William" userId="cbdb0636-a496-422a-8d40-98c53d494d26" providerId="ADAL" clId="{2173C21A-0FF6-D94C-B707-B50FB4216FB2}" dt="2022-03-07T18:41:04.895" v="1713" actId="20577"/>
          <ac:spMkLst>
            <pc:docMk/>
            <pc:sldMk cId="3485861074" sldId="338"/>
            <ac:spMk id="5" creationId="{8A546EF0-9298-8346-A41F-7B178EFDDA66}"/>
          </ac:spMkLst>
        </pc:spChg>
        <pc:spChg chg="mod">
          <ac:chgData name="Clements, William" userId="cbdb0636-a496-422a-8d40-98c53d494d26" providerId="ADAL" clId="{2173C21A-0FF6-D94C-B707-B50FB4216FB2}" dt="2022-03-07T18:45:17.026" v="1787" actId="20577"/>
          <ac:spMkLst>
            <pc:docMk/>
            <pc:sldMk cId="3485861074" sldId="338"/>
            <ac:spMk id="6" creationId="{951E2CED-A828-E04A-B8AF-0C171F65F0BA}"/>
          </ac:spMkLst>
        </pc:spChg>
        <pc:spChg chg="mod">
          <ac:chgData name="Clements, William" userId="cbdb0636-a496-422a-8d40-98c53d494d26" providerId="ADAL" clId="{2173C21A-0FF6-D94C-B707-B50FB4216FB2}" dt="2022-03-07T18:42:36.927" v="1743" actId="20577"/>
          <ac:spMkLst>
            <pc:docMk/>
            <pc:sldMk cId="3485861074" sldId="338"/>
            <ac:spMk id="7" creationId="{AEBC7710-4EE4-C740-8515-EC5694D3A7C0}"/>
          </ac:spMkLst>
        </pc:spChg>
        <pc:spChg chg="mod">
          <ac:chgData name="Clements, William" userId="cbdb0636-a496-422a-8d40-98c53d494d26" providerId="ADAL" clId="{2173C21A-0FF6-D94C-B707-B50FB4216FB2}" dt="2022-03-07T18:41:09.856" v="1714" actId="20577"/>
          <ac:spMkLst>
            <pc:docMk/>
            <pc:sldMk cId="3485861074" sldId="338"/>
            <ac:spMk id="25" creationId="{FAC89644-5763-6E4F-AD72-164AD534B686}"/>
          </ac:spMkLst>
        </pc:spChg>
        <pc:spChg chg="add mod">
          <ac:chgData name="Clements, William" userId="cbdb0636-a496-422a-8d40-98c53d494d26" providerId="ADAL" clId="{2173C21A-0FF6-D94C-B707-B50FB4216FB2}" dt="2022-03-07T18:40:56.833" v="1710" actId="1076"/>
          <ac:spMkLst>
            <pc:docMk/>
            <pc:sldMk cId="3485861074" sldId="338"/>
            <ac:spMk id="90" creationId="{E027BBEC-70C1-6F41-987F-F9F1D892AD87}"/>
          </ac:spMkLst>
        </pc:spChg>
        <pc:spChg chg="add mod">
          <ac:chgData name="Clements, William" userId="cbdb0636-a496-422a-8d40-98c53d494d26" providerId="ADAL" clId="{2173C21A-0FF6-D94C-B707-B50FB4216FB2}" dt="2022-03-07T18:45:50.266" v="1794" actId="1076"/>
          <ac:spMkLst>
            <pc:docMk/>
            <pc:sldMk cId="3485861074" sldId="338"/>
            <ac:spMk id="91" creationId="{1FC581F5-C1DE-2D49-94F9-1ECF7A0B6CCA}"/>
          </ac:spMkLst>
        </pc:spChg>
        <pc:spChg chg="add mod">
          <ac:chgData name="Clements, William" userId="cbdb0636-a496-422a-8d40-98c53d494d26" providerId="ADAL" clId="{2173C21A-0FF6-D94C-B707-B50FB4216FB2}" dt="2022-03-07T18:41:45.658" v="1716" actId="1076"/>
          <ac:spMkLst>
            <pc:docMk/>
            <pc:sldMk cId="3485861074" sldId="338"/>
            <ac:spMk id="94" creationId="{E9515F44-061F-9441-AE80-8565137783A8}"/>
          </ac:spMkLst>
        </pc:spChg>
        <pc:spChg chg="add mod">
          <ac:chgData name="Clements, William" userId="cbdb0636-a496-422a-8d40-98c53d494d26" providerId="ADAL" clId="{2173C21A-0FF6-D94C-B707-B50FB4216FB2}" dt="2022-03-07T18:45:15.714" v="1786" actId="20577"/>
          <ac:spMkLst>
            <pc:docMk/>
            <pc:sldMk cId="3485861074" sldId="338"/>
            <ac:spMk id="95" creationId="{E2750ED9-4954-7642-8E8D-274E6B574A6B}"/>
          </ac:spMkLst>
        </pc:spChg>
        <pc:spChg chg="add mod">
          <ac:chgData name="Clements, William" userId="cbdb0636-a496-422a-8d40-98c53d494d26" providerId="ADAL" clId="{2173C21A-0FF6-D94C-B707-B50FB4216FB2}" dt="2022-03-07T18:45:11.016" v="1783" actId="1076"/>
          <ac:spMkLst>
            <pc:docMk/>
            <pc:sldMk cId="3485861074" sldId="338"/>
            <ac:spMk id="97" creationId="{713791CA-D760-FF4F-B55F-797619E638DB}"/>
          </ac:spMkLst>
        </pc:spChg>
        <pc:spChg chg="add mod">
          <ac:chgData name="Clements, William" userId="cbdb0636-a496-422a-8d40-98c53d494d26" providerId="ADAL" clId="{2173C21A-0FF6-D94C-B707-B50FB4216FB2}" dt="2022-03-07T18:45:11.016" v="1783" actId="1076"/>
          <ac:spMkLst>
            <pc:docMk/>
            <pc:sldMk cId="3485861074" sldId="338"/>
            <ac:spMk id="101" creationId="{568FF157-7FB8-1145-8DD4-82C53B80DE84}"/>
          </ac:spMkLst>
        </pc:spChg>
        <pc:spChg chg="add mod">
          <ac:chgData name="Clements, William" userId="cbdb0636-a496-422a-8d40-98c53d494d26" providerId="ADAL" clId="{2173C21A-0FF6-D94C-B707-B50FB4216FB2}" dt="2022-03-07T18:45:11.016" v="1783" actId="1076"/>
          <ac:spMkLst>
            <pc:docMk/>
            <pc:sldMk cId="3485861074" sldId="338"/>
            <ac:spMk id="104" creationId="{0C0F301C-F0C1-FD45-82A6-7551D9E5F4EA}"/>
          </ac:spMkLst>
        </pc:spChg>
        <pc:spChg chg="add mod">
          <ac:chgData name="Clements, William" userId="cbdb0636-a496-422a-8d40-98c53d494d26" providerId="ADAL" clId="{2173C21A-0FF6-D94C-B707-B50FB4216FB2}" dt="2022-03-07T18:45:11.016" v="1783" actId="1076"/>
          <ac:spMkLst>
            <pc:docMk/>
            <pc:sldMk cId="3485861074" sldId="338"/>
            <ac:spMk id="108" creationId="{7F715741-7A72-1742-B156-1D60417CD6DB}"/>
          </ac:spMkLst>
        </pc:spChg>
        <pc:spChg chg="add mod">
          <ac:chgData name="Clements, William" userId="cbdb0636-a496-422a-8d40-98c53d494d26" providerId="ADAL" clId="{2173C21A-0FF6-D94C-B707-B50FB4216FB2}" dt="2022-03-07T18:46:20.025" v="1799" actId="1076"/>
          <ac:spMkLst>
            <pc:docMk/>
            <pc:sldMk cId="3485861074" sldId="338"/>
            <ac:spMk id="111" creationId="{CF1EF0CF-DB27-A644-8997-64F208029875}"/>
          </ac:spMkLst>
        </pc:spChg>
        <pc:spChg chg="add del mod">
          <ac:chgData name="Clements, William" userId="cbdb0636-a496-422a-8d40-98c53d494d26" providerId="ADAL" clId="{2173C21A-0FF6-D94C-B707-B50FB4216FB2}" dt="2022-03-07T18:47:03.820" v="1811" actId="478"/>
          <ac:spMkLst>
            <pc:docMk/>
            <pc:sldMk cId="3485861074" sldId="338"/>
            <ac:spMk id="118" creationId="{0FE2E2CF-823B-9A40-B921-352FC2EF6E38}"/>
          </ac:spMkLst>
        </pc:spChg>
        <pc:spChg chg="add mod">
          <ac:chgData name="Clements, William" userId="cbdb0636-a496-422a-8d40-98c53d494d26" providerId="ADAL" clId="{2173C21A-0FF6-D94C-B707-B50FB4216FB2}" dt="2022-03-07T18:46:55.842" v="1809" actId="1076"/>
          <ac:spMkLst>
            <pc:docMk/>
            <pc:sldMk cId="3485861074" sldId="338"/>
            <ac:spMk id="121" creationId="{A3913C15-909F-7B4D-A767-E987D04E1470}"/>
          </ac:spMkLst>
        </pc:spChg>
        <pc:spChg chg="add mod">
          <ac:chgData name="Clements, William" userId="cbdb0636-a496-422a-8d40-98c53d494d26" providerId="ADAL" clId="{2173C21A-0FF6-D94C-B707-B50FB4216FB2}" dt="2022-03-07T18:53:55.189" v="2096" actId="1076"/>
          <ac:spMkLst>
            <pc:docMk/>
            <pc:sldMk cId="3485861074" sldId="338"/>
            <ac:spMk id="123" creationId="{BAAB4CAA-F20F-0445-BA8B-37832855145C}"/>
          </ac:spMkLst>
        </pc:spChg>
        <pc:spChg chg="add mod">
          <ac:chgData name="Clements, William" userId="cbdb0636-a496-422a-8d40-98c53d494d26" providerId="ADAL" clId="{2173C21A-0FF6-D94C-B707-B50FB4216FB2}" dt="2022-03-07T18:52:50.075" v="2082" actId="1076"/>
          <ac:spMkLst>
            <pc:docMk/>
            <pc:sldMk cId="3485861074" sldId="338"/>
            <ac:spMk id="124" creationId="{DE1CC3F0-191F-7B47-B5EE-5A68FB3D6349}"/>
          </ac:spMkLst>
        </pc:spChg>
        <pc:spChg chg="add mod">
          <ac:chgData name="Clements, William" userId="cbdb0636-a496-422a-8d40-98c53d494d26" providerId="ADAL" clId="{2173C21A-0FF6-D94C-B707-B50FB4216FB2}" dt="2022-03-07T18:53:13.034" v="2085" actId="1076"/>
          <ac:spMkLst>
            <pc:docMk/>
            <pc:sldMk cId="3485861074" sldId="338"/>
            <ac:spMk id="132" creationId="{77561F89-706C-0944-A187-A6C011AE5AEA}"/>
          </ac:spMkLst>
        </pc:spChg>
        <pc:spChg chg="add mod">
          <ac:chgData name="Clements, William" userId="cbdb0636-a496-422a-8d40-98c53d494d26" providerId="ADAL" clId="{2173C21A-0FF6-D94C-B707-B50FB4216FB2}" dt="2022-03-07T18:53:06.622" v="2084" actId="1076"/>
          <ac:spMkLst>
            <pc:docMk/>
            <pc:sldMk cId="3485861074" sldId="338"/>
            <ac:spMk id="141" creationId="{80AA7A0A-2EB6-5944-B015-68C7FCC30ED1}"/>
          </ac:spMkLst>
        </pc:spChg>
        <pc:spChg chg="add mod">
          <ac:chgData name="Clements, William" userId="cbdb0636-a496-422a-8d40-98c53d494d26" providerId="ADAL" clId="{2173C21A-0FF6-D94C-B707-B50FB4216FB2}" dt="2022-03-07T18:53:32.046" v="2088" actId="1076"/>
          <ac:spMkLst>
            <pc:docMk/>
            <pc:sldMk cId="3485861074" sldId="338"/>
            <ac:spMk id="151" creationId="{28D6FF33-DBF0-804E-9231-89C290DCFB53}"/>
          </ac:spMkLst>
        </pc:spChg>
        <pc:spChg chg="mod">
          <ac:chgData name="Clements, William" userId="cbdb0636-a496-422a-8d40-98c53d494d26" providerId="ADAL" clId="{2173C21A-0FF6-D94C-B707-B50FB4216FB2}" dt="2022-03-07T18:45:41.537" v="1792" actId="1076"/>
          <ac:spMkLst>
            <pc:docMk/>
            <pc:sldMk cId="3485861074" sldId="338"/>
            <ac:spMk id="176" creationId="{04B14F43-A80E-BD42-B57E-42E0FB335295}"/>
          </ac:spMkLst>
        </pc:spChg>
        <pc:spChg chg="mod">
          <ac:chgData name="Clements, William" userId="cbdb0636-a496-422a-8d40-98c53d494d26" providerId="ADAL" clId="{2173C21A-0FF6-D94C-B707-B50FB4216FB2}" dt="2022-03-07T18:45:38.072" v="1791" actId="1076"/>
          <ac:spMkLst>
            <pc:docMk/>
            <pc:sldMk cId="3485861074" sldId="338"/>
            <ac:spMk id="177" creationId="{96E46D17-5954-534A-992C-372E5BEECE89}"/>
          </ac:spMkLst>
        </pc:spChg>
        <pc:spChg chg="mod">
          <ac:chgData name="Clements, William" userId="cbdb0636-a496-422a-8d40-98c53d494d26" providerId="ADAL" clId="{2173C21A-0FF6-D94C-B707-B50FB4216FB2}" dt="2022-03-07T18:43:08.299" v="1745" actId="20577"/>
          <ac:spMkLst>
            <pc:docMk/>
            <pc:sldMk cId="3485861074" sldId="338"/>
            <ac:spMk id="178" creationId="{3B36C678-64C1-3F43-B7B5-471E1F54E514}"/>
          </ac:spMkLst>
        </pc:spChg>
        <pc:spChg chg="mod">
          <ac:chgData name="Clements, William" userId="cbdb0636-a496-422a-8d40-98c53d494d26" providerId="ADAL" clId="{2173C21A-0FF6-D94C-B707-B50FB4216FB2}" dt="2022-03-07T18:41:55.510" v="1717" actId="20577"/>
          <ac:spMkLst>
            <pc:docMk/>
            <pc:sldMk cId="3485861074" sldId="338"/>
            <ac:spMk id="190" creationId="{1A4C3A12-3045-EF4A-BDF0-CF11741D608E}"/>
          </ac:spMkLst>
        </pc:spChg>
        <pc:cxnChg chg="mod">
          <ac:chgData name="Clements, William" userId="cbdb0636-a496-422a-8d40-98c53d494d26" providerId="ADAL" clId="{2173C21A-0FF6-D94C-B707-B50FB4216FB2}" dt="2022-03-07T18:40:45.334" v="1708" actId="208"/>
          <ac:cxnSpMkLst>
            <pc:docMk/>
            <pc:sldMk cId="3485861074" sldId="338"/>
            <ac:cxnSpMk id="14" creationId="{9FA74D8A-A4C0-ED48-B154-A8F909AFE0D5}"/>
          </ac:cxnSpMkLst>
        </pc:cxnChg>
        <pc:cxnChg chg="mod">
          <ac:chgData name="Clements, William" userId="cbdb0636-a496-422a-8d40-98c53d494d26" providerId="ADAL" clId="{2173C21A-0FF6-D94C-B707-B50FB4216FB2}" dt="2022-03-07T18:44:41.610" v="1772" actId="1037"/>
          <ac:cxnSpMkLst>
            <pc:docMk/>
            <pc:sldMk cId="3485861074" sldId="338"/>
            <ac:cxnSpMk id="20" creationId="{A66CD67E-19CE-5549-9F65-603B27459415}"/>
          </ac:cxnSpMkLst>
        </pc:cxnChg>
        <pc:cxnChg chg="add mod">
          <ac:chgData name="Clements, William" userId="cbdb0636-a496-422a-8d40-98c53d494d26" providerId="ADAL" clId="{2173C21A-0FF6-D94C-B707-B50FB4216FB2}" dt="2022-03-07T18:40:37.854" v="1707" actId="14100"/>
          <ac:cxnSpMkLst>
            <pc:docMk/>
            <pc:sldMk cId="3485861074" sldId="338"/>
            <ac:cxnSpMk id="87" creationId="{774B8D42-25FF-584C-81AF-CA5047072FBF}"/>
          </ac:cxnSpMkLst>
        </pc:cxnChg>
        <pc:cxnChg chg="add mod">
          <ac:chgData name="Clements, William" userId="cbdb0636-a496-422a-8d40-98c53d494d26" providerId="ADAL" clId="{2173C21A-0FF6-D94C-B707-B50FB4216FB2}" dt="2022-03-07T18:45:11.016" v="1783" actId="1076"/>
          <ac:cxnSpMkLst>
            <pc:docMk/>
            <pc:sldMk cId="3485861074" sldId="338"/>
            <ac:cxnSpMk id="98" creationId="{61E7F2BA-CE02-3040-AC24-F03FBB686108}"/>
          </ac:cxnSpMkLst>
        </pc:cxnChg>
        <pc:cxnChg chg="add mod">
          <ac:chgData name="Clements, William" userId="cbdb0636-a496-422a-8d40-98c53d494d26" providerId="ADAL" clId="{2173C21A-0FF6-D94C-B707-B50FB4216FB2}" dt="2022-03-07T18:45:11.016" v="1783" actId="1076"/>
          <ac:cxnSpMkLst>
            <pc:docMk/>
            <pc:sldMk cId="3485861074" sldId="338"/>
            <ac:cxnSpMk id="103" creationId="{21A95F9C-3A86-E24C-8BE4-28D5DF8D2170}"/>
          </ac:cxnSpMkLst>
        </pc:cxnChg>
        <pc:cxnChg chg="add mod">
          <ac:chgData name="Clements, William" userId="cbdb0636-a496-422a-8d40-98c53d494d26" providerId="ADAL" clId="{2173C21A-0FF6-D94C-B707-B50FB4216FB2}" dt="2022-03-07T18:45:11.016" v="1783" actId="1076"/>
          <ac:cxnSpMkLst>
            <pc:docMk/>
            <pc:sldMk cId="3485861074" sldId="338"/>
            <ac:cxnSpMk id="105" creationId="{FB27B735-1E9A-4545-B15E-9EC61A54DE9C}"/>
          </ac:cxnSpMkLst>
        </pc:cxnChg>
        <pc:cxnChg chg="add del mod">
          <ac:chgData name="Clements, William" userId="cbdb0636-a496-422a-8d40-98c53d494d26" providerId="ADAL" clId="{2173C21A-0FF6-D94C-B707-B50FB4216FB2}" dt="2022-03-07T18:52:22.175" v="2079" actId="478"/>
          <ac:cxnSpMkLst>
            <pc:docMk/>
            <pc:sldMk cId="3485861074" sldId="338"/>
            <ac:cxnSpMk id="109" creationId="{8EDB276E-94AD-A34F-BEAA-D93A181F9DD6}"/>
          </ac:cxnSpMkLst>
        </pc:cxnChg>
        <pc:cxnChg chg="add mod">
          <ac:chgData name="Clements, William" userId="cbdb0636-a496-422a-8d40-98c53d494d26" providerId="ADAL" clId="{2173C21A-0FF6-D94C-B707-B50FB4216FB2}" dt="2022-03-07T18:46:20.025" v="1799" actId="1076"/>
          <ac:cxnSpMkLst>
            <pc:docMk/>
            <pc:sldMk cId="3485861074" sldId="338"/>
            <ac:cxnSpMk id="112" creationId="{939BDE88-7259-B14A-9113-D3748AFB14E6}"/>
          </ac:cxnSpMkLst>
        </pc:cxnChg>
        <pc:cxnChg chg="add mod">
          <ac:chgData name="Clements, William" userId="cbdb0636-a496-422a-8d40-98c53d494d26" providerId="ADAL" clId="{2173C21A-0FF6-D94C-B707-B50FB4216FB2}" dt="2022-03-07T18:46:29.882" v="1802" actId="14100"/>
          <ac:cxnSpMkLst>
            <pc:docMk/>
            <pc:sldMk cId="3485861074" sldId="338"/>
            <ac:cxnSpMk id="119" creationId="{32813128-C314-854B-9C46-D9C0958972FF}"/>
          </ac:cxnSpMkLst>
        </pc:cxnChg>
        <pc:cxnChg chg="add mod">
          <ac:chgData name="Clements, William" userId="cbdb0636-a496-422a-8d40-98c53d494d26" providerId="ADAL" clId="{2173C21A-0FF6-D94C-B707-B50FB4216FB2}" dt="2022-03-07T18:46:58.847" v="1810" actId="14100"/>
          <ac:cxnSpMkLst>
            <pc:docMk/>
            <pc:sldMk cId="3485861074" sldId="338"/>
            <ac:cxnSpMk id="120" creationId="{E30EC613-49C1-9844-B879-CA6F14318BAC}"/>
          </ac:cxnSpMkLst>
        </pc:cxnChg>
        <pc:cxnChg chg="add mod">
          <ac:chgData name="Clements, William" userId="cbdb0636-a496-422a-8d40-98c53d494d26" providerId="ADAL" clId="{2173C21A-0FF6-D94C-B707-B50FB4216FB2}" dt="2022-03-07T18:46:55.842" v="1809" actId="1076"/>
          <ac:cxnSpMkLst>
            <pc:docMk/>
            <pc:sldMk cId="3485861074" sldId="338"/>
            <ac:cxnSpMk id="122" creationId="{76771FCA-82C8-F64E-99C7-68CEA8BC55E4}"/>
          </ac:cxnSpMkLst>
        </pc:cxnChg>
        <pc:cxnChg chg="add mod">
          <ac:chgData name="Clements, William" userId="cbdb0636-a496-422a-8d40-98c53d494d26" providerId="ADAL" clId="{2173C21A-0FF6-D94C-B707-B50FB4216FB2}" dt="2022-03-07T18:53:35.651" v="2089" actId="14100"/>
          <ac:cxnSpMkLst>
            <pc:docMk/>
            <pc:sldMk cId="3485861074" sldId="338"/>
            <ac:cxnSpMk id="125" creationId="{D5DCDEB4-A811-7244-8CA1-EB00B447181A}"/>
          </ac:cxnSpMkLst>
        </pc:cxnChg>
        <pc:cxnChg chg="add mod">
          <ac:chgData name="Clements, William" userId="cbdb0636-a496-422a-8d40-98c53d494d26" providerId="ADAL" clId="{2173C21A-0FF6-D94C-B707-B50FB4216FB2}" dt="2022-03-07T18:52:50.075" v="2082" actId="1076"/>
          <ac:cxnSpMkLst>
            <pc:docMk/>
            <pc:sldMk cId="3485861074" sldId="338"/>
            <ac:cxnSpMk id="128" creationId="{F209E814-B96A-554B-A240-B6B50C42FCE4}"/>
          </ac:cxnSpMkLst>
        </pc:cxnChg>
        <pc:cxnChg chg="add mod">
          <ac:chgData name="Clements, William" userId="cbdb0636-a496-422a-8d40-98c53d494d26" providerId="ADAL" clId="{2173C21A-0FF6-D94C-B707-B50FB4216FB2}" dt="2022-03-07T18:53:06.622" v="2084" actId="1076"/>
          <ac:cxnSpMkLst>
            <pc:docMk/>
            <pc:sldMk cId="3485861074" sldId="338"/>
            <ac:cxnSpMk id="133" creationId="{5A5491BC-DDDB-5A4C-81C5-936C1F958838}"/>
          </ac:cxnSpMkLst>
        </pc:cxnChg>
        <pc:cxnChg chg="add mod">
          <ac:chgData name="Clements, William" userId="cbdb0636-a496-422a-8d40-98c53d494d26" providerId="ADAL" clId="{2173C21A-0FF6-D94C-B707-B50FB4216FB2}" dt="2022-03-07T18:53:06.622" v="2084" actId="1076"/>
          <ac:cxnSpMkLst>
            <pc:docMk/>
            <pc:sldMk cId="3485861074" sldId="338"/>
            <ac:cxnSpMk id="142" creationId="{532651F8-4A82-BB48-9A50-0C6B81844C9B}"/>
          </ac:cxnSpMkLst>
        </pc:cxnChg>
        <pc:cxnChg chg="add mod">
          <ac:chgData name="Clements, William" userId="cbdb0636-a496-422a-8d40-98c53d494d26" providerId="ADAL" clId="{2173C21A-0FF6-D94C-B707-B50FB4216FB2}" dt="2022-03-07T18:50:57.415" v="2033" actId="14100"/>
          <ac:cxnSpMkLst>
            <pc:docMk/>
            <pc:sldMk cId="3485861074" sldId="338"/>
            <ac:cxnSpMk id="143" creationId="{3953B967-538C-0041-B9AC-2708AAC7DAC8}"/>
          </ac:cxnSpMkLst>
        </pc:cxnChg>
        <pc:cxnChg chg="add mod">
          <ac:chgData name="Clements, William" userId="cbdb0636-a496-422a-8d40-98c53d494d26" providerId="ADAL" clId="{2173C21A-0FF6-D94C-B707-B50FB4216FB2}" dt="2022-03-07T18:53:42.607" v="2092" actId="14100"/>
          <ac:cxnSpMkLst>
            <pc:docMk/>
            <pc:sldMk cId="3485861074" sldId="338"/>
            <ac:cxnSpMk id="152" creationId="{C95218DA-8186-6549-9F3D-A995A440461D}"/>
          </ac:cxnSpMkLst>
        </pc:cxnChg>
        <pc:cxnChg chg="add mod">
          <ac:chgData name="Clements, William" userId="cbdb0636-a496-422a-8d40-98c53d494d26" providerId="ADAL" clId="{2173C21A-0FF6-D94C-B707-B50FB4216FB2}" dt="2022-03-07T18:53:55.189" v="2096" actId="1076"/>
          <ac:cxnSpMkLst>
            <pc:docMk/>
            <pc:sldMk cId="3485861074" sldId="338"/>
            <ac:cxnSpMk id="155" creationId="{DC09E231-8255-B041-9442-5C49A98633FE}"/>
          </ac:cxnSpMkLst>
        </pc:cxnChg>
      </pc:sldChg>
      <pc:sldChg chg="add">
        <pc:chgData name="Clements, William" userId="cbdb0636-a496-422a-8d40-98c53d494d26" providerId="ADAL" clId="{2173C21A-0FF6-D94C-B707-B50FB4216FB2}" dt="2022-03-22T19:37:26.023" v="2211"/>
        <pc:sldMkLst>
          <pc:docMk/>
          <pc:sldMk cId="791052830" sldId="350"/>
        </pc:sldMkLst>
      </pc:sldChg>
      <pc:sldChg chg="addSp delSp modSp add mod">
        <pc:chgData name="Clements, William" userId="cbdb0636-a496-422a-8d40-98c53d494d26" providerId="ADAL" clId="{2173C21A-0FF6-D94C-B707-B50FB4216FB2}" dt="2022-03-11T15:46:21.331" v="2209" actId="20577"/>
        <pc:sldMkLst>
          <pc:docMk/>
          <pc:sldMk cId="3141360787" sldId="483"/>
        </pc:sldMkLst>
        <pc:spChg chg="mod">
          <ac:chgData name="Clements, William" userId="cbdb0636-a496-422a-8d40-98c53d494d26" providerId="ADAL" clId="{2173C21A-0FF6-D94C-B707-B50FB4216FB2}" dt="2022-03-11T15:46:21.331" v="2209" actId="20577"/>
          <ac:spMkLst>
            <pc:docMk/>
            <pc:sldMk cId="3141360787" sldId="483"/>
            <ac:spMk id="2" creationId="{CFD30B19-2203-E141-8AD3-7C2030A23FEA}"/>
          </ac:spMkLst>
        </pc:spChg>
        <pc:spChg chg="mod">
          <ac:chgData name="Clements, William" userId="cbdb0636-a496-422a-8d40-98c53d494d26" providerId="ADAL" clId="{2173C21A-0FF6-D94C-B707-B50FB4216FB2}" dt="2022-03-11T15:45:30.587" v="2195" actId="6549"/>
          <ac:spMkLst>
            <pc:docMk/>
            <pc:sldMk cId="3141360787" sldId="483"/>
            <ac:spMk id="3" creationId="{9A7E7097-7FE7-6249-92AC-543511C8EE70}"/>
          </ac:spMkLst>
        </pc:spChg>
        <pc:picChg chg="del">
          <ac:chgData name="Clements, William" userId="cbdb0636-a496-422a-8d40-98c53d494d26" providerId="ADAL" clId="{2173C21A-0FF6-D94C-B707-B50FB4216FB2}" dt="2022-03-11T15:45:03.398" v="2172" actId="478"/>
          <ac:picMkLst>
            <pc:docMk/>
            <pc:sldMk cId="3141360787" sldId="483"/>
            <ac:picMk id="9" creationId="{0A9DF237-2DFB-B347-89EA-B7494308C10B}"/>
          </ac:picMkLst>
        </pc:picChg>
        <pc:picChg chg="add mod">
          <ac:chgData name="Clements, William" userId="cbdb0636-a496-422a-8d40-98c53d494d26" providerId="ADAL" clId="{2173C21A-0FF6-D94C-B707-B50FB4216FB2}" dt="2022-03-11T15:45:24.968" v="2194" actId="14100"/>
          <ac:picMkLst>
            <pc:docMk/>
            <pc:sldMk cId="3141360787" sldId="483"/>
            <ac:picMk id="10" creationId="{4BFD2FD1-96D9-F049-AC21-158D46D73210}"/>
          </ac:picMkLst>
        </pc:picChg>
        <pc:picChg chg="add del mod">
          <ac:chgData name="Clements, William" userId="cbdb0636-a496-422a-8d40-98c53d494d26" providerId="ADAL" clId="{2173C21A-0FF6-D94C-B707-B50FB4216FB2}" dt="2022-03-11T15:45:18.863" v="2191"/>
          <ac:picMkLst>
            <pc:docMk/>
            <pc:sldMk cId="3141360787" sldId="483"/>
            <ac:picMk id="11" creationId="{C3D28B83-D6AB-B447-BE21-D2B9913B1C77}"/>
          </ac:picMkLst>
        </pc:picChg>
      </pc:sldChg>
      <pc:sldChg chg="addSp delSp add mod">
        <pc:chgData name="Clements, William" userId="cbdb0636-a496-422a-8d40-98c53d494d26" providerId="ADAL" clId="{2173C21A-0FF6-D94C-B707-B50FB4216FB2}" dt="2022-03-11T15:45:58.614" v="2199" actId="478"/>
        <pc:sldMkLst>
          <pc:docMk/>
          <pc:sldMk cId="28491792" sldId="484"/>
        </pc:sldMkLst>
        <pc:spChg chg="add del">
          <ac:chgData name="Clements, William" userId="cbdb0636-a496-422a-8d40-98c53d494d26" providerId="ADAL" clId="{2173C21A-0FF6-D94C-B707-B50FB4216FB2}" dt="2022-03-11T15:45:53.432" v="2198" actId="478"/>
          <ac:spMkLst>
            <pc:docMk/>
            <pc:sldMk cId="28491792" sldId="484"/>
            <ac:spMk id="4" creationId="{C7F1EB3F-A1C4-674C-A57A-16BDB13DB341}"/>
          </ac:spMkLst>
        </pc:spChg>
        <pc:spChg chg="add del">
          <ac:chgData name="Clements, William" userId="cbdb0636-a496-422a-8d40-98c53d494d26" providerId="ADAL" clId="{2173C21A-0FF6-D94C-B707-B50FB4216FB2}" dt="2022-03-11T15:45:58.614" v="2199" actId="478"/>
          <ac:spMkLst>
            <pc:docMk/>
            <pc:sldMk cId="28491792" sldId="484"/>
            <ac:spMk id="6" creationId="{C1469A97-2B83-7941-8C46-1AE641B1901C}"/>
          </ac:spMkLst>
        </pc:spChg>
      </pc:sldChg>
      <pc:sldChg chg="add">
        <pc:chgData name="Clements, William" userId="cbdb0636-a496-422a-8d40-98c53d494d26" providerId="ADAL" clId="{2173C21A-0FF6-D94C-B707-B50FB4216FB2}" dt="2022-03-11T15:46:06.368" v="2200"/>
        <pc:sldMkLst>
          <pc:docMk/>
          <pc:sldMk cId="2405991711" sldId="485"/>
        </pc:sldMkLst>
      </pc:sldChg>
      <pc:sldChg chg="add">
        <pc:chgData name="Clements, William" userId="cbdb0636-a496-422a-8d40-98c53d494d26" providerId="ADAL" clId="{2173C21A-0FF6-D94C-B707-B50FB4216FB2}" dt="2022-03-15T19:32:28.017" v="2210"/>
        <pc:sldMkLst>
          <pc:docMk/>
          <pc:sldMk cId="967674940" sldId="486"/>
        </pc:sldMkLst>
      </pc:sldChg>
    </pc:docChg>
  </pc:docChgLst>
  <pc:docChgLst>
    <pc:chgData name="Clements, William" userId="cbdb0636-a496-422a-8d40-98c53d494d26" providerId="ADAL" clId="{10F1B420-32E2-4D70-8719-EF473492F61E}"/>
    <pc:docChg chg="modSld">
      <pc:chgData name="Clements, William" userId="cbdb0636-a496-422a-8d40-98c53d494d26" providerId="ADAL" clId="{10F1B420-32E2-4D70-8719-EF473492F61E}" dt="2023-03-06T22:58:58.121" v="0" actId="20578"/>
      <pc:docMkLst>
        <pc:docMk/>
      </pc:docMkLst>
      <pc:sldChg chg="modSp">
        <pc:chgData name="Clements, William" userId="cbdb0636-a496-422a-8d40-98c53d494d26" providerId="ADAL" clId="{10F1B420-32E2-4D70-8719-EF473492F61E}" dt="2023-03-06T22:58:58.121" v="0" actId="20578"/>
        <pc:sldMkLst>
          <pc:docMk/>
          <pc:sldMk cId="2472533959" sldId="259"/>
        </pc:sldMkLst>
        <pc:spChg chg="mod">
          <ac:chgData name="Clements, William" userId="cbdb0636-a496-422a-8d40-98c53d494d26" providerId="ADAL" clId="{10F1B420-32E2-4D70-8719-EF473492F61E}" dt="2023-03-06T22:58:58.121" v="0" actId="20578"/>
          <ac:spMkLst>
            <pc:docMk/>
            <pc:sldMk cId="2472533959" sldId="259"/>
            <ac:spMk id="3" creationId="{6EE5CB8D-F6DF-EE42-BDC7-964A5A26A92D}"/>
          </ac:spMkLst>
        </pc:spChg>
      </pc:sldChg>
    </pc:docChg>
  </pc:docChgLst>
  <pc:docChgLst>
    <pc:chgData name="Clements, William" userId="cbdb0636-a496-422a-8d40-98c53d494d26" providerId="ADAL" clId="{921EA86C-939F-714A-9439-B05B34C660E6}"/>
    <pc:docChg chg="undo custSel addSld modSld sldOrd">
      <pc:chgData name="Clements, William" userId="cbdb0636-a496-422a-8d40-98c53d494d26" providerId="ADAL" clId="{921EA86C-939F-714A-9439-B05B34C660E6}" dt="2023-03-13T20:52:50.579" v="219" actId="1076"/>
      <pc:docMkLst>
        <pc:docMk/>
      </pc:docMkLst>
      <pc:sldChg chg="mod modShow">
        <pc:chgData name="Clements, William" userId="cbdb0636-a496-422a-8d40-98c53d494d26" providerId="ADAL" clId="{921EA86C-939F-714A-9439-B05B34C660E6}" dt="2023-03-13T20:07:41.919" v="0" actId="729"/>
        <pc:sldMkLst>
          <pc:docMk/>
          <pc:sldMk cId="2472533959" sldId="259"/>
        </pc:sldMkLst>
      </pc:sldChg>
      <pc:sldChg chg="mod modShow">
        <pc:chgData name="Clements, William" userId="cbdb0636-a496-422a-8d40-98c53d494d26" providerId="ADAL" clId="{921EA86C-939F-714A-9439-B05B34C660E6}" dt="2023-03-13T20:23:10.766" v="129" actId="729"/>
        <pc:sldMkLst>
          <pc:docMk/>
          <pc:sldMk cId="2266963474" sldId="260"/>
        </pc:sldMkLst>
      </pc:sldChg>
      <pc:sldChg chg="modSp mod">
        <pc:chgData name="Clements, William" userId="cbdb0636-a496-422a-8d40-98c53d494d26" providerId="ADAL" clId="{921EA86C-939F-714A-9439-B05B34C660E6}" dt="2023-03-13T20:24:06.300" v="140" actId="15"/>
        <pc:sldMkLst>
          <pc:docMk/>
          <pc:sldMk cId="637829941" sldId="261"/>
        </pc:sldMkLst>
        <pc:spChg chg="mod">
          <ac:chgData name="Clements, William" userId="cbdb0636-a496-422a-8d40-98c53d494d26" providerId="ADAL" clId="{921EA86C-939F-714A-9439-B05B34C660E6}" dt="2023-03-13T20:23:59.853" v="139" actId="15"/>
          <ac:spMkLst>
            <pc:docMk/>
            <pc:sldMk cId="637829941" sldId="261"/>
            <ac:spMk id="5" creationId="{8DD3E308-3618-EE45-83CE-11B14227A2C0}"/>
          </ac:spMkLst>
        </pc:spChg>
        <pc:spChg chg="mod">
          <ac:chgData name="Clements, William" userId="cbdb0636-a496-422a-8d40-98c53d494d26" providerId="ADAL" clId="{921EA86C-939F-714A-9439-B05B34C660E6}" dt="2023-03-13T20:24:06.300" v="140" actId="15"/>
          <ac:spMkLst>
            <pc:docMk/>
            <pc:sldMk cId="637829941" sldId="261"/>
            <ac:spMk id="7" creationId="{4EDAEB27-20E1-C640-804C-A57606F8B031}"/>
          </ac:spMkLst>
        </pc:spChg>
      </pc:sldChg>
      <pc:sldChg chg="ord">
        <pc:chgData name="Clements, William" userId="cbdb0636-a496-422a-8d40-98c53d494d26" providerId="ADAL" clId="{921EA86C-939F-714A-9439-B05B34C660E6}" dt="2023-03-13T20:45:10.531" v="210" actId="20578"/>
        <pc:sldMkLst>
          <pc:docMk/>
          <pc:sldMk cId="785397306" sldId="263"/>
        </pc:sldMkLst>
      </pc:sldChg>
      <pc:sldChg chg="modSp mod">
        <pc:chgData name="Clements, William" userId="cbdb0636-a496-422a-8d40-98c53d494d26" providerId="ADAL" clId="{921EA86C-939F-714A-9439-B05B34C660E6}" dt="2023-03-13T20:26:57.736" v="141" actId="113"/>
        <pc:sldMkLst>
          <pc:docMk/>
          <pc:sldMk cId="1578391864" sldId="274"/>
        </pc:sldMkLst>
        <pc:spChg chg="mod">
          <ac:chgData name="Clements, William" userId="cbdb0636-a496-422a-8d40-98c53d494d26" providerId="ADAL" clId="{921EA86C-939F-714A-9439-B05B34C660E6}" dt="2023-03-13T20:26:57.736" v="141" actId="113"/>
          <ac:spMkLst>
            <pc:docMk/>
            <pc:sldMk cId="1578391864" sldId="274"/>
            <ac:spMk id="3" creationId="{9D154B31-3664-BA40-B90D-6466686F4F35}"/>
          </ac:spMkLst>
        </pc:spChg>
      </pc:sldChg>
      <pc:sldChg chg="modSp mod">
        <pc:chgData name="Clements, William" userId="cbdb0636-a496-422a-8d40-98c53d494d26" providerId="ADAL" clId="{921EA86C-939F-714A-9439-B05B34C660E6}" dt="2023-03-13T20:44:54.211" v="209" actId="115"/>
        <pc:sldMkLst>
          <pc:docMk/>
          <pc:sldMk cId="3685469670" sldId="316"/>
        </pc:sldMkLst>
        <pc:spChg chg="mod">
          <ac:chgData name="Clements, William" userId="cbdb0636-a496-422a-8d40-98c53d494d26" providerId="ADAL" clId="{921EA86C-939F-714A-9439-B05B34C660E6}" dt="2023-03-13T20:44:54.211" v="209" actId="115"/>
          <ac:spMkLst>
            <pc:docMk/>
            <pc:sldMk cId="3685469670" sldId="316"/>
            <ac:spMk id="3" creationId="{00000000-0000-0000-0000-000000000000}"/>
          </ac:spMkLst>
        </pc:spChg>
      </pc:sldChg>
      <pc:sldChg chg="modSp mod">
        <pc:chgData name="Clements, William" userId="cbdb0636-a496-422a-8d40-98c53d494d26" providerId="ADAL" clId="{921EA86C-939F-714A-9439-B05B34C660E6}" dt="2023-03-13T20:49:38.401" v="213" actId="115"/>
        <pc:sldMkLst>
          <pc:docMk/>
          <pc:sldMk cId="636937640" sldId="322"/>
        </pc:sldMkLst>
        <pc:spChg chg="mod">
          <ac:chgData name="Clements, William" userId="cbdb0636-a496-422a-8d40-98c53d494d26" providerId="ADAL" clId="{921EA86C-939F-714A-9439-B05B34C660E6}" dt="2023-03-13T20:49:38.401" v="213" actId="115"/>
          <ac:spMkLst>
            <pc:docMk/>
            <pc:sldMk cId="636937640" sldId="322"/>
            <ac:spMk id="3" creationId="{AC27E0F6-14BE-4A44-A929-DB1F74C0BB34}"/>
          </ac:spMkLst>
        </pc:spChg>
      </pc:sldChg>
      <pc:sldChg chg="modSp mod">
        <pc:chgData name="Clements, William" userId="cbdb0636-a496-422a-8d40-98c53d494d26" providerId="ADAL" clId="{921EA86C-939F-714A-9439-B05B34C660E6}" dt="2023-03-13T20:52:50.579" v="219" actId="1076"/>
        <pc:sldMkLst>
          <pc:docMk/>
          <pc:sldMk cId="2589575778" sldId="325"/>
        </pc:sldMkLst>
        <pc:spChg chg="mod">
          <ac:chgData name="Clements, William" userId="cbdb0636-a496-422a-8d40-98c53d494d26" providerId="ADAL" clId="{921EA86C-939F-714A-9439-B05B34C660E6}" dt="2023-03-13T20:50:36.619" v="216" actId="115"/>
          <ac:spMkLst>
            <pc:docMk/>
            <pc:sldMk cId="2589575778" sldId="325"/>
            <ac:spMk id="3" creationId="{0137B63F-14BC-4999-AC6E-1F7EF46FC8F2}"/>
          </ac:spMkLst>
        </pc:spChg>
        <pc:picChg chg="mod">
          <ac:chgData name="Clements, William" userId="cbdb0636-a496-422a-8d40-98c53d494d26" providerId="ADAL" clId="{921EA86C-939F-714A-9439-B05B34C660E6}" dt="2023-03-13T20:52:50.579" v="219" actId="1076"/>
          <ac:picMkLst>
            <pc:docMk/>
            <pc:sldMk cId="2589575778" sldId="325"/>
            <ac:picMk id="7" creationId="{0589FC87-B6B0-4727-B0DE-A592C3E6B0A9}"/>
          </ac:picMkLst>
        </pc:picChg>
        <pc:picChg chg="mod">
          <ac:chgData name="Clements, William" userId="cbdb0636-a496-422a-8d40-98c53d494d26" providerId="ADAL" clId="{921EA86C-939F-714A-9439-B05B34C660E6}" dt="2023-03-13T20:52:48.570" v="218" actId="1076"/>
          <ac:picMkLst>
            <pc:docMk/>
            <pc:sldMk cId="2589575778" sldId="325"/>
            <ac:picMk id="9" creationId="{0837F9B4-4A1E-4D73-A8BA-EE81F2ABD792}"/>
          </ac:picMkLst>
        </pc:picChg>
      </pc:sldChg>
      <pc:sldChg chg="modSp mod">
        <pc:chgData name="Clements, William" userId="cbdb0636-a496-422a-8d40-98c53d494d26" providerId="ADAL" clId="{921EA86C-939F-714A-9439-B05B34C660E6}" dt="2023-03-13T20:49:44.761" v="214" actId="115"/>
        <pc:sldMkLst>
          <pc:docMk/>
          <pc:sldMk cId="532063768" sldId="334"/>
        </pc:sldMkLst>
        <pc:spChg chg="mod">
          <ac:chgData name="Clements, William" userId="cbdb0636-a496-422a-8d40-98c53d494d26" providerId="ADAL" clId="{921EA86C-939F-714A-9439-B05B34C660E6}" dt="2023-03-13T20:49:44.761" v="214" actId="115"/>
          <ac:spMkLst>
            <pc:docMk/>
            <pc:sldMk cId="532063768" sldId="334"/>
            <ac:spMk id="3" creationId="{A9DEDE31-D2AE-464B-A92D-BB49CEEA6141}"/>
          </ac:spMkLst>
        </pc:spChg>
      </pc:sldChg>
      <pc:sldChg chg="mod modShow">
        <pc:chgData name="Clements, William" userId="cbdb0636-a496-422a-8d40-98c53d494d26" providerId="ADAL" clId="{921EA86C-939F-714A-9439-B05B34C660E6}" dt="2023-03-13T20:13:50.826" v="69" actId="729"/>
        <pc:sldMkLst>
          <pc:docMk/>
          <pc:sldMk cId="3141360787" sldId="483"/>
        </pc:sldMkLst>
      </pc:sldChg>
      <pc:sldChg chg="mod modShow">
        <pc:chgData name="Clements, William" userId="cbdb0636-a496-422a-8d40-98c53d494d26" providerId="ADAL" clId="{921EA86C-939F-714A-9439-B05B34C660E6}" dt="2023-03-13T20:11:50.036" v="43" actId="729"/>
        <pc:sldMkLst>
          <pc:docMk/>
          <pc:sldMk cId="28491792" sldId="484"/>
        </pc:sldMkLst>
      </pc:sldChg>
      <pc:sldChg chg="mod modShow">
        <pc:chgData name="Clements, William" userId="cbdb0636-a496-422a-8d40-98c53d494d26" providerId="ADAL" clId="{921EA86C-939F-714A-9439-B05B34C660E6}" dt="2023-03-13T20:15:31.094" v="90" actId="729"/>
        <pc:sldMkLst>
          <pc:docMk/>
          <pc:sldMk cId="2405991711" sldId="485"/>
        </pc:sldMkLst>
      </pc:sldChg>
      <pc:sldChg chg="modSp new mod">
        <pc:chgData name="Clements, William" userId="cbdb0636-a496-422a-8d40-98c53d494d26" providerId="ADAL" clId="{921EA86C-939F-714A-9439-B05B34C660E6}" dt="2023-03-13T20:09:16.385" v="19"/>
        <pc:sldMkLst>
          <pc:docMk/>
          <pc:sldMk cId="3217666010" sldId="487"/>
        </pc:sldMkLst>
        <pc:spChg chg="mod">
          <ac:chgData name="Clements, William" userId="cbdb0636-a496-422a-8d40-98c53d494d26" providerId="ADAL" clId="{921EA86C-939F-714A-9439-B05B34C660E6}" dt="2023-03-13T20:09:16.385" v="19"/>
          <ac:spMkLst>
            <pc:docMk/>
            <pc:sldMk cId="3217666010" sldId="487"/>
            <ac:spMk id="2" creationId="{CFEB01CC-9751-AE24-6266-DA033CE97F91}"/>
          </ac:spMkLst>
        </pc:spChg>
        <pc:spChg chg="mod">
          <ac:chgData name="Clements, William" userId="cbdb0636-a496-422a-8d40-98c53d494d26" providerId="ADAL" clId="{921EA86C-939F-714A-9439-B05B34C660E6}" dt="2023-03-13T20:08:22.933" v="4" actId="15"/>
          <ac:spMkLst>
            <pc:docMk/>
            <pc:sldMk cId="3217666010" sldId="487"/>
            <ac:spMk id="3" creationId="{51E4CC59-FFBF-82E3-1091-90352F23CB40}"/>
          </ac:spMkLst>
        </pc:spChg>
      </pc:sldChg>
      <pc:sldChg chg="addSp delSp modSp new mod modClrScheme chgLayout">
        <pc:chgData name="Clements, William" userId="cbdb0636-a496-422a-8d40-98c53d494d26" providerId="ADAL" clId="{921EA86C-939F-714A-9439-B05B34C660E6}" dt="2023-03-13T20:28:59.096" v="175" actId="115"/>
        <pc:sldMkLst>
          <pc:docMk/>
          <pc:sldMk cId="1084138270" sldId="488"/>
        </pc:sldMkLst>
        <pc:spChg chg="del mod ord">
          <ac:chgData name="Clements, William" userId="cbdb0636-a496-422a-8d40-98c53d494d26" providerId="ADAL" clId="{921EA86C-939F-714A-9439-B05B34C660E6}" dt="2023-03-13T20:08:32.390" v="6" actId="700"/>
          <ac:spMkLst>
            <pc:docMk/>
            <pc:sldMk cId="1084138270" sldId="488"/>
            <ac:spMk id="2" creationId="{B3B303FE-DF1F-B1D5-3571-E41432358FDA}"/>
          </ac:spMkLst>
        </pc:spChg>
        <pc:spChg chg="del mod ord">
          <ac:chgData name="Clements, William" userId="cbdb0636-a496-422a-8d40-98c53d494d26" providerId="ADAL" clId="{921EA86C-939F-714A-9439-B05B34C660E6}" dt="2023-03-13T20:08:32.390" v="6" actId="700"/>
          <ac:spMkLst>
            <pc:docMk/>
            <pc:sldMk cId="1084138270" sldId="488"/>
            <ac:spMk id="3" creationId="{936D4988-3B84-E0DE-010A-66C6C74BDEC3}"/>
          </ac:spMkLst>
        </pc:spChg>
        <pc:spChg chg="add mod ord">
          <ac:chgData name="Clements, William" userId="cbdb0636-a496-422a-8d40-98c53d494d26" providerId="ADAL" clId="{921EA86C-939F-714A-9439-B05B34C660E6}" dt="2023-03-13T20:09:20.138" v="20"/>
          <ac:spMkLst>
            <pc:docMk/>
            <pc:sldMk cId="1084138270" sldId="488"/>
            <ac:spMk id="4" creationId="{FDE39B4C-461A-3D64-BB00-A9A89BA037C5}"/>
          </ac:spMkLst>
        </pc:spChg>
        <pc:spChg chg="add mod ord">
          <ac:chgData name="Clements, William" userId="cbdb0636-a496-422a-8d40-98c53d494d26" providerId="ADAL" clId="{921EA86C-939F-714A-9439-B05B34C660E6}" dt="2023-03-13T20:08:49.827" v="12" actId="20577"/>
          <ac:spMkLst>
            <pc:docMk/>
            <pc:sldMk cId="1084138270" sldId="488"/>
            <ac:spMk id="5" creationId="{E9FE00BB-B884-C4F4-B548-338FA859E4D3}"/>
          </ac:spMkLst>
        </pc:spChg>
        <pc:spChg chg="add mod ord">
          <ac:chgData name="Clements, William" userId="cbdb0636-a496-422a-8d40-98c53d494d26" providerId="ADAL" clId="{921EA86C-939F-714A-9439-B05B34C660E6}" dt="2023-03-13T20:28:18.522" v="165" actId="27636"/>
          <ac:spMkLst>
            <pc:docMk/>
            <pc:sldMk cId="1084138270" sldId="488"/>
            <ac:spMk id="6" creationId="{928C38DC-E20B-2685-91B5-725C618ECC3C}"/>
          </ac:spMkLst>
        </pc:spChg>
        <pc:spChg chg="add mod ord">
          <ac:chgData name="Clements, William" userId="cbdb0636-a496-422a-8d40-98c53d494d26" providerId="ADAL" clId="{921EA86C-939F-714A-9439-B05B34C660E6}" dt="2023-03-13T20:08:59.516" v="16" actId="20577"/>
          <ac:spMkLst>
            <pc:docMk/>
            <pc:sldMk cId="1084138270" sldId="488"/>
            <ac:spMk id="7" creationId="{01B0ED33-45AD-7F32-0EE5-750BE951E41E}"/>
          </ac:spMkLst>
        </pc:spChg>
        <pc:spChg chg="add mod ord">
          <ac:chgData name="Clements, William" userId="cbdb0636-a496-422a-8d40-98c53d494d26" providerId="ADAL" clId="{921EA86C-939F-714A-9439-B05B34C660E6}" dt="2023-03-13T20:28:59.096" v="175" actId="115"/>
          <ac:spMkLst>
            <pc:docMk/>
            <pc:sldMk cId="1084138270" sldId="488"/>
            <ac:spMk id="8" creationId="{72EA86A5-8246-72C0-552B-893E81CD3450}"/>
          </ac:spMkLst>
        </pc:spChg>
      </pc:sldChg>
      <pc:sldChg chg="modSp new mod">
        <pc:chgData name="Clements, William" userId="cbdb0636-a496-422a-8d40-98c53d494d26" providerId="ADAL" clId="{921EA86C-939F-714A-9439-B05B34C660E6}" dt="2023-03-13T20:29:33.052" v="187" actId="27636"/>
        <pc:sldMkLst>
          <pc:docMk/>
          <pc:sldMk cId="715797434" sldId="489"/>
        </pc:sldMkLst>
        <pc:spChg chg="mod">
          <ac:chgData name="Clements, William" userId="cbdb0636-a496-422a-8d40-98c53d494d26" providerId="ADAL" clId="{921EA86C-939F-714A-9439-B05B34C660E6}" dt="2023-03-13T20:09:45.791" v="26" actId="27636"/>
          <ac:spMkLst>
            <pc:docMk/>
            <pc:sldMk cId="715797434" sldId="489"/>
            <ac:spMk id="2" creationId="{4BC7991F-56B9-368F-7749-FE670A5396FF}"/>
          </ac:spMkLst>
        </pc:spChg>
        <pc:spChg chg="mod">
          <ac:chgData name="Clements, William" userId="cbdb0636-a496-422a-8d40-98c53d494d26" providerId="ADAL" clId="{921EA86C-939F-714A-9439-B05B34C660E6}" dt="2023-03-13T20:29:33.052" v="187" actId="27636"/>
          <ac:spMkLst>
            <pc:docMk/>
            <pc:sldMk cId="715797434" sldId="489"/>
            <ac:spMk id="3" creationId="{0532347A-BA80-EAB8-E8DC-1FDA8B3CDCED}"/>
          </ac:spMkLst>
        </pc:spChg>
      </pc:sldChg>
      <pc:sldChg chg="addSp modSp new mod">
        <pc:chgData name="Clements, William" userId="cbdb0636-a496-422a-8d40-98c53d494d26" providerId="ADAL" clId="{921EA86C-939F-714A-9439-B05B34C660E6}" dt="2023-03-13T20:10:28.463" v="34" actId="1076"/>
        <pc:sldMkLst>
          <pc:docMk/>
          <pc:sldMk cId="1205282665" sldId="490"/>
        </pc:sldMkLst>
        <pc:spChg chg="mod">
          <ac:chgData name="Clements, William" userId="cbdb0636-a496-422a-8d40-98c53d494d26" providerId="ADAL" clId="{921EA86C-939F-714A-9439-B05B34C660E6}" dt="2023-03-13T20:10:03.612" v="30"/>
          <ac:spMkLst>
            <pc:docMk/>
            <pc:sldMk cId="1205282665" sldId="490"/>
            <ac:spMk id="2" creationId="{F4B6DFCD-65F6-074E-91D2-02F748638763}"/>
          </ac:spMkLst>
        </pc:spChg>
        <pc:spChg chg="mod">
          <ac:chgData name="Clements, William" userId="cbdb0636-a496-422a-8d40-98c53d494d26" providerId="ADAL" clId="{921EA86C-939F-714A-9439-B05B34C660E6}" dt="2023-03-13T20:10:12.255" v="31"/>
          <ac:spMkLst>
            <pc:docMk/>
            <pc:sldMk cId="1205282665" sldId="490"/>
            <ac:spMk id="3" creationId="{4103330F-207D-B51F-F115-E2DAE1A6C171}"/>
          </ac:spMkLst>
        </pc:spChg>
        <pc:picChg chg="add mod">
          <ac:chgData name="Clements, William" userId="cbdb0636-a496-422a-8d40-98c53d494d26" providerId="ADAL" clId="{921EA86C-939F-714A-9439-B05B34C660E6}" dt="2023-03-13T20:10:28.463" v="34" actId="1076"/>
          <ac:picMkLst>
            <pc:docMk/>
            <pc:sldMk cId="1205282665" sldId="490"/>
            <ac:picMk id="4" creationId="{17CBEC2A-CF3C-5167-AA8F-9C11CBF8C692}"/>
          </ac:picMkLst>
        </pc:picChg>
      </pc:sldChg>
      <pc:sldChg chg="addSp new">
        <pc:chgData name="Clements, William" userId="cbdb0636-a496-422a-8d40-98c53d494d26" providerId="ADAL" clId="{921EA86C-939F-714A-9439-B05B34C660E6}" dt="2023-03-13T20:10:50.034" v="36"/>
        <pc:sldMkLst>
          <pc:docMk/>
          <pc:sldMk cId="3569971127" sldId="491"/>
        </pc:sldMkLst>
        <pc:picChg chg="add">
          <ac:chgData name="Clements, William" userId="cbdb0636-a496-422a-8d40-98c53d494d26" providerId="ADAL" clId="{921EA86C-939F-714A-9439-B05B34C660E6}" dt="2023-03-13T20:10:50.034" v="36"/>
          <ac:picMkLst>
            <pc:docMk/>
            <pc:sldMk cId="3569971127" sldId="491"/>
            <ac:picMk id="4" creationId="{4A4EF970-7DF9-A383-70EB-4A9CAD2A8389}"/>
          </ac:picMkLst>
        </pc:picChg>
      </pc:sldChg>
      <pc:sldChg chg="modSp new mod">
        <pc:chgData name="Clements, William" userId="cbdb0636-a496-422a-8d40-98c53d494d26" providerId="ADAL" clId="{921EA86C-939F-714A-9439-B05B34C660E6}" dt="2023-03-13T20:11:33.869" v="42" actId="20577"/>
        <pc:sldMkLst>
          <pc:docMk/>
          <pc:sldMk cId="2879602757" sldId="492"/>
        </pc:sldMkLst>
        <pc:spChg chg="mod">
          <ac:chgData name="Clements, William" userId="cbdb0636-a496-422a-8d40-98c53d494d26" providerId="ADAL" clId="{921EA86C-939F-714A-9439-B05B34C660E6}" dt="2023-03-13T20:11:09.097" v="39" actId="27636"/>
          <ac:spMkLst>
            <pc:docMk/>
            <pc:sldMk cId="2879602757" sldId="492"/>
            <ac:spMk id="2" creationId="{C067B675-74B8-32D7-7A5B-244E42F199A2}"/>
          </ac:spMkLst>
        </pc:spChg>
        <pc:spChg chg="mod">
          <ac:chgData name="Clements, William" userId="cbdb0636-a496-422a-8d40-98c53d494d26" providerId="ADAL" clId="{921EA86C-939F-714A-9439-B05B34C660E6}" dt="2023-03-13T20:11:33.869" v="42" actId="20577"/>
          <ac:spMkLst>
            <pc:docMk/>
            <pc:sldMk cId="2879602757" sldId="492"/>
            <ac:spMk id="3" creationId="{DA887E86-1BA4-E286-5650-B611FDE48759}"/>
          </ac:spMkLst>
        </pc:spChg>
      </pc:sldChg>
      <pc:sldChg chg="addSp modSp new mod">
        <pc:chgData name="Clements, William" userId="cbdb0636-a496-422a-8d40-98c53d494d26" providerId="ADAL" clId="{921EA86C-939F-714A-9439-B05B34C660E6}" dt="2023-03-13T20:13:42.011" v="68" actId="14100"/>
        <pc:sldMkLst>
          <pc:docMk/>
          <pc:sldMk cId="3912506450" sldId="493"/>
        </pc:sldMkLst>
        <pc:spChg chg="mod">
          <ac:chgData name="Clements, William" userId="cbdb0636-a496-422a-8d40-98c53d494d26" providerId="ADAL" clId="{921EA86C-939F-714A-9439-B05B34C660E6}" dt="2023-03-13T20:13:42.011" v="68" actId="14100"/>
          <ac:spMkLst>
            <pc:docMk/>
            <pc:sldMk cId="3912506450" sldId="493"/>
            <ac:spMk id="2" creationId="{00049788-271E-1782-2892-CF717DA0FCEF}"/>
          </ac:spMkLst>
        </pc:spChg>
        <pc:spChg chg="mod">
          <ac:chgData name="Clements, William" userId="cbdb0636-a496-422a-8d40-98c53d494d26" providerId="ADAL" clId="{921EA86C-939F-714A-9439-B05B34C660E6}" dt="2023-03-13T20:13:33.011" v="65" actId="27636"/>
          <ac:spMkLst>
            <pc:docMk/>
            <pc:sldMk cId="3912506450" sldId="493"/>
            <ac:spMk id="3" creationId="{2C9EE049-A3FB-4371-2E3B-F7847EBEA401}"/>
          </ac:spMkLst>
        </pc:spChg>
        <pc:picChg chg="add mod">
          <ac:chgData name="Clements, William" userId="cbdb0636-a496-422a-8d40-98c53d494d26" providerId="ADAL" clId="{921EA86C-939F-714A-9439-B05B34C660E6}" dt="2023-03-13T20:13:38.933" v="67" actId="14100"/>
          <ac:picMkLst>
            <pc:docMk/>
            <pc:sldMk cId="3912506450" sldId="493"/>
            <ac:picMk id="4" creationId="{03D47368-0D0E-83BD-AB8D-77EB038275C5}"/>
          </ac:picMkLst>
        </pc:picChg>
        <pc:picChg chg="add mod">
          <ac:chgData name="Clements, William" userId="cbdb0636-a496-422a-8d40-98c53d494d26" providerId="ADAL" clId="{921EA86C-939F-714A-9439-B05B34C660E6}" dt="2023-03-13T20:13:30.072" v="63"/>
          <ac:picMkLst>
            <pc:docMk/>
            <pc:sldMk cId="3912506450" sldId="493"/>
            <ac:picMk id="5" creationId="{EC15753F-68D9-98FB-4700-951F166C1382}"/>
          </ac:picMkLst>
        </pc:picChg>
        <pc:picChg chg="add mod">
          <ac:chgData name="Clements, William" userId="cbdb0636-a496-422a-8d40-98c53d494d26" providerId="ADAL" clId="{921EA86C-939F-714A-9439-B05B34C660E6}" dt="2023-03-13T20:13:30.072" v="63"/>
          <ac:picMkLst>
            <pc:docMk/>
            <pc:sldMk cId="3912506450" sldId="493"/>
            <ac:picMk id="6" creationId="{B921AAE8-E641-8B24-ACDA-FA099A18E47B}"/>
          </ac:picMkLst>
        </pc:picChg>
        <pc:picChg chg="add mod">
          <ac:chgData name="Clements, William" userId="cbdb0636-a496-422a-8d40-98c53d494d26" providerId="ADAL" clId="{921EA86C-939F-714A-9439-B05B34C660E6}" dt="2023-03-13T20:13:30.072" v="63"/>
          <ac:picMkLst>
            <pc:docMk/>
            <pc:sldMk cId="3912506450" sldId="493"/>
            <ac:picMk id="7" creationId="{E44DC447-C590-32B0-C7DF-57DCA41E99D7}"/>
          </ac:picMkLst>
        </pc:picChg>
      </pc:sldChg>
      <pc:sldChg chg="addSp delSp modSp new mod">
        <pc:chgData name="Clements, William" userId="cbdb0636-a496-422a-8d40-98c53d494d26" providerId="ADAL" clId="{921EA86C-939F-714A-9439-B05B34C660E6}" dt="2023-03-13T20:14:35.849" v="80" actId="27636"/>
        <pc:sldMkLst>
          <pc:docMk/>
          <pc:sldMk cId="85467010" sldId="494"/>
        </pc:sldMkLst>
        <pc:spChg chg="mod">
          <ac:chgData name="Clements, William" userId="cbdb0636-a496-422a-8d40-98c53d494d26" providerId="ADAL" clId="{921EA86C-939F-714A-9439-B05B34C660E6}" dt="2023-03-13T20:14:35.849" v="80" actId="27636"/>
          <ac:spMkLst>
            <pc:docMk/>
            <pc:sldMk cId="85467010" sldId="494"/>
            <ac:spMk id="2" creationId="{26B5C1CE-ED76-92DE-DCF9-E18C74E28A65}"/>
          </ac:spMkLst>
        </pc:spChg>
        <pc:spChg chg="mod">
          <ac:chgData name="Clements, William" userId="cbdb0636-a496-422a-8d40-98c53d494d26" providerId="ADAL" clId="{921EA86C-939F-714A-9439-B05B34C660E6}" dt="2023-03-13T20:14:31.335" v="78" actId="14100"/>
          <ac:spMkLst>
            <pc:docMk/>
            <pc:sldMk cId="85467010" sldId="494"/>
            <ac:spMk id="3" creationId="{FC01E933-F11B-DDBB-5BDC-343C3A46E3DC}"/>
          </ac:spMkLst>
        </pc:spChg>
        <pc:spChg chg="add del">
          <ac:chgData name="Clements, William" userId="cbdb0636-a496-422a-8d40-98c53d494d26" providerId="ADAL" clId="{921EA86C-939F-714A-9439-B05B34C660E6}" dt="2023-03-13T20:14:13.305" v="74" actId="22"/>
          <ac:spMkLst>
            <pc:docMk/>
            <pc:sldMk cId="85467010" sldId="494"/>
            <ac:spMk id="5" creationId="{70B733CB-5A78-8F45-3BF2-B5177731977E}"/>
          </ac:spMkLst>
        </pc:spChg>
        <pc:spChg chg="add del">
          <ac:chgData name="Clements, William" userId="cbdb0636-a496-422a-8d40-98c53d494d26" providerId="ADAL" clId="{921EA86C-939F-714A-9439-B05B34C660E6}" dt="2023-03-13T20:14:18.326" v="76" actId="22"/>
          <ac:spMkLst>
            <pc:docMk/>
            <pc:sldMk cId="85467010" sldId="494"/>
            <ac:spMk id="7" creationId="{91653B60-D65B-5C53-B281-14476C807C96}"/>
          </ac:spMkLst>
        </pc:spChg>
        <pc:spChg chg="add mod">
          <ac:chgData name="Clements, William" userId="cbdb0636-a496-422a-8d40-98c53d494d26" providerId="ADAL" clId="{921EA86C-939F-714A-9439-B05B34C660E6}" dt="2023-03-13T20:14:27.016" v="77"/>
          <ac:spMkLst>
            <pc:docMk/>
            <pc:sldMk cId="85467010" sldId="494"/>
            <ac:spMk id="8" creationId="{4ED28744-BEA5-F613-6F60-6A3CE86B9A51}"/>
          </ac:spMkLst>
        </pc:spChg>
      </pc:sldChg>
      <pc:sldChg chg="addSp delSp modSp new mod">
        <pc:chgData name="Clements, William" userId="cbdb0636-a496-422a-8d40-98c53d494d26" providerId="ADAL" clId="{921EA86C-939F-714A-9439-B05B34C660E6}" dt="2023-03-13T20:15:21.643" v="89" actId="27636"/>
        <pc:sldMkLst>
          <pc:docMk/>
          <pc:sldMk cId="2463906210" sldId="495"/>
        </pc:sldMkLst>
        <pc:spChg chg="mod">
          <ac:chgData name="Clements, William" userId="cbdb0636-a496-422a-8d40-98c53d494d26" providerId="ADAL" clId="{921EA86C-939F-714A-9439-B05B34C660E6}" dt="2023-03-13T20:14:52.454" v="82"/>
          <ac:spMkLst>
            <pc:docMk/>
            <pc:sldMk cId="2463906210" sldId="495"/>
            <ac:spMk id="2" creationId="{B3F766F0-183A-0F29-71A9-036EA2B03344}"/>
          </ac:spMkLst>
        </pc:spChg>
        <pc:spChg chg="mod">
          <ac:chgData name="Clements, William" userId="cbdb0636-a496-422a-8d40-98c53d494d26" providerId="ADAL" clId="{921EA86C-939F-714A-9439-B05B34C660E6}" dt="2023-03-13T20:15:21.643" v="89" actId="27636"/>
          <ac:spMkLst>
            <pc:docMk/>
            <pc:sldMk cId="2463906210" sldId="495"/>
            <ac:spMk id="3" creationId="{0DEC8373-4F5C-8497-8651-05DBC5947780}"/>
          </ac:spMkLst>
        </pc:spChg>
        <pc:spChg chg="add del">
          <ac:chgData name="Clements, William" userId="cbdb0636-a496-422a-8d40-98c53d494d26" providerId="ADAL" clId="{921EA86C-939F-714A-9439-B05B34C660E6}" dt="2023-03-13T20:15:08.488" v="85" actId="22"/>
          <ac:spMkLst>
            <pc:docMk/>
            <pc:sldMk cId="2463906210" sldId="495"/>
            <ac:spMk id="5" creationId="{003CD9B0-77C8-C476-1D03-7F74ED0B745E}"/>
          </ac:spMkLst>
        </pc:spChg>
        <pc:spChg chg="add mod">
          <ac:chgData name="Clements, William" userId="cbdb0636-a496-422a-8d40-98c53d494d26" providerId="ADAL" clId="{921EA86C-939F-714A-9439-B05B34C660E6}" dt="2023-03-13T20:15:18.494" v="87" actId="1076"/>
          <ac:spMkLst>
            <pc:docMk/>
            <pc:sldMk cId="2463906210" sldId="495"/>
            <ac:spMk id="6" creationId="{60542342-F621-9E5E-03D3-07B4D246CF10}"/>
          </ac:spMkLst>
        </pc:spChg>
      </pc:sldChg>
      <pc:sldChg chg="addSp modSp new mod">
        <pc:chgData name="Clements, William" userId="cbdb0636-a496-422a-8d40-98c53d494d26" providerId="ADAL" clId="{921EA86C-939F-714A-9439-B05B34C660E6}" dt="2023-03-13T20:42:30.503" v="192" actId="27636"/>
        <pc:sldMkLst>
          <pc:docMk/>
          <pc:sldMk cId="1481663204" sldId="496"/>
        </pc:sldMkLst>
        <pc:spChg chg="mod">
          <ac:chgData name="Clements, William" userId="cbdb0636-a496-422a-8d40-98c53d494d26" providerId="ADAL" clId="{921EA86C-939F-714A-9439-B05B34C660E6}" dt="2023-03-13T20:42:30.503" v="192" actId="27636"/>
          <ac:spMkLst>
            <pc:docMk/>
            <pc:sldMk cId="1481663204" sldId="496"/>
            <ac:spMk id="2" creationId="{1D1DF825-F8E9-5FF7-A598-E25D27E37074}"/>
          </ac:spMkLst>
        </pc:spChg>
        <pc:spChg chg="mod">
          <ac:chgData name="Clements, William" userId="cbdb0636-a496-422a-8d40-98c53d494d26" providerId="ADAL" clId="{921EA86C-939F-714A-9439-B05B34C660E6}" dt="2023-03-13T20:20:37.585" v="94"/>
          <ac:spMkLst>
            <pc:docMk/>
            <pc:sldMk cId="1481663204" sldId="496"/>
            <ac:spMk id="3" creationId="{F0F84A92-FF1B-89A5-2A23-11DB3BB4C32E}"/>
          </ac:spMkLst>
        </pc:spChg>
        <pc:picChg chg="add mod">
          <ac:chgData name="Clements, William" userId="cbdb0636-a496-422a-8d40-98c53d494d26" providerId="ADAL" clId="{921EA86C-939F-714A-9439-B05B34C660E6}" dt="2023-03-13T20:20:57.325" v="96" actId="14100"/>
          <ac:picMkLst>
            <pc:docMk/>
            <pc:sldMk cId="1481663204" sldId="496"/>
            <ac:picMk id="1026" creationId="{61AB1F68-ACDD-C4C7-6E08-39DF5E820522}"/>
          </ac:picMkLst>
        </pc:picChg>
        <pc:picChg chg="add mod">
          <ac:chgData name="Clements, William" userId="cbdb0636-a496-422a-8d40-98c53d494d26" providerId="ADAL" clId="{921EA86C-939F-714A-9439-B05B34C660E6}" dt="2023-03-13T20:21:08.468" v="98" actId="14100"/>
          <ac:picMkLst>
            <pc:docMk/>
            <pc:sldMk cId="1481663204" sldId="496"/>
            <ac:picMk id="1028" creationId="{3E1A64A4-71DB-C53C-B853-569B6CE5F332}"/>
          </ac:picMkLst>
        </pc:picChg>
      </pc:sldChg>
      <pc:sldChg chg="addSp delSp modSp new mod">
        <pc:chgData name="Clements, William" userId="cbdb0636-a496-422a-8d40-98c53d494d26" providerId="ADAL" clId="{921EA86C-939F-714A-9439-B05B34C660E6}" dt="2023-03-13T20:42:43.605" v="196" actId="20577"/>
        <pc:sldMkLst>
          <pc:docMk/>
          <pc:sldMk cId="2484044156" sldId="497"/>
        </pc:sldMkLst>
        <pc:spChg chg="mod">
          <ac:chgData name="Clements, William" userId="cbdb0636-a496-422a-8d40-98c53d494d26" providerId="ADAL" clId="{921EA86C-939F-714A-9439-B05B34C660E6}" dt="2023-03-13T20:42:43.605" v="196" actId="20577"/>
          <ac:spMkLst>
            <pc:docMk/>
            <pc:sldMk cId="2484044156" sldId="497"/>
            <ac:spMk id="2" creationId="{9FB4FC73-2B7C-3746-1AFE-81757EDE00CA}"/>
          </ac:spMkLst>
        </pc:spChg>
        <pc:spChg chg="mod">
          <ac:chgData name="Clements, William" userId="cbdb0636-a496-422a-8d40-98c53d494d26" providerId="ADAL" clId="{921EA86C-939F-714A-9439-B05B34C660E6}" dt="2023-03-13T20:21:52.725" v="117" actId="27636"/>
          <ac:spMkLst>
            <pc:docMk/>
            <pc:sldMk cId="2484044156" sldId="497"/>
            <ac:spMk id="3" creationId="{90D4BF84-2B49-A4F1-5926-CF3CFC256466}"/>
          </ac:spMkLst>
        </pc:spChg>
        <pc:spChg chg="add del mod">
          <ac:chgData name="Clements, William" userId="cbdb0636-a496-422a-8d40-98c53d494d26" providerId="ADAL" clId="{921EA86C-939F-714A-9439-B05B34C660E6}" dt="2023-03-13T20:22:16.953" v="123"/>
          <ac:spMkLst>
            <pc:docMk/>
            <pc:sldMk cId="2484044156" sldId="497"/>
            <ac:spMk id="4" creationId="{335BA700-1D92-E021-6661-EFB660DE62B4}"/>
          </ac:spMkLst>
        </pc:spChg>
        <pc:picChg chg="add mod">
          <ac:chgData name="Clements, William" userId="cbdb0636-a496-422a-8d40-98c53d494d26" providerId="ADAL" clId="{921EA86C-939F-714A-9439-B05B34C660E6}" dt="2023-03-13T20:21:58.868" v="120" actId="1076"/>
          <ac:picMkLst>
            <pc:docMk/>
            <pc:sldMk cId="2484044156" sldId="497"/>
            <ac:picMk id="5" creationId="{A72D15DE-B311-CFF5-542C-BC37C51E214F}"/>
          </ac:picMkLst>
        </pc:picChg>
      </pc:sldChg>
      <pc:sldChg chg="modSp new mod">
        <pc:chgData name="Clements, William" userId="cbdb0636-a496-422a-8d40-98c53d494d26" providerId="ADAL" clId="{921EA86C-939F-714A-9439-B05B34C660E6}" dt="2023-03-13T20:42:50.854" v="198" actId="27636"/>
        <pc:sldMkLst>
          <pc:docMk/>
          <pc:sldMk cId="4038169993" sldId="498"/>
        </pc:sldMkLst>
        <pc:spChg chg="mod">
          <ac:chgData name="Clements, William" userId="cbdb0636-a496-422a-8d40-98c53d494d26" providerId="ADAL" clId="{921EA86C-939F-714A-9439-B05B34C660E6}" dt="2023-03-13T20:42:50.854" v="198" actId="27636"/>
          <ac:spMkLst>
            <pc:docMk/>
            <pc:sldMk cId="4038169993" sldId="498"/>
            <ac:spMk id="2" creationId="{0D8CE557-7202-933D-0814-51FDEA21EF3B}"/>
          </ac:spMkLst>
        </pc:spChg>
        <pc:spChg chg="mod">
          <ac:chgData name="Clements, William" userId="cbdb0636-a496-422a-8d40-98c53d494d26" providerId="ADAL" clId="{921EA86C-939F-714A-9439-B05B34C660E6}" dt="2023-03-13T20:22:27.908" v="124"/>
          <ac:spMkLst>
            <pc:docMk/>
            <pc:sldMk cId="4038169993" sldId="498"/>
            <ac:spMk id="3" creationId="{35386EFB-F6A7-4C06-48D5-16380C2737CF}"/>
          </ac:spMkLst>
        </pc:spChg>
      </pc:sldChg>
      <pc:sldChg chg="modSp new mod">
        <pc:chgData name="Clements, William" userId="cbdb0636-a496-422a-8d40-98c53d494d26" providerId="ADAL" clId="{921EA86C-939F-714A-9439-B05B34C660E6}" dt="2023-03-13T20:42:53.615" v="200" actId="27636"/>
        <pc:sldMkLst>
          <pc:docMk/>
          <pc:sldMk cId="2584446695" sldId="499"/>
        </pc:sldMkLst>
        <pc:spChg chg="mod">
          <ac:chgData name="Clements, William" userId="cbdb0636-a496-422a-8d40-98c53d494d26" providerId="ADAL" clId="{921EA86C-939F-714A-9439-B05B34C660E6}" dt="2023-03-13T20:42:53.615" v="200" actId="27636"/>
          <ac:spMkLst>
            <pc:docMk/>
            <pc:sldMk cId="2584446695" sldId="499"/>
            <ac:spMk id="2" creationId="{941DC1CB-30D8-B108-4205-98BB7D8C84ED}"/>
          </ac:spMkLst>
        </pc:spChg>
        <pc:spChg chg="mod">
          <ac:chgData name="Clements, William" userId="cbdb0636-a496-422a-8d40-98c53d494d26" providerId="ADAL" clId="{921EA86C-939F-714A-9439-B05B34C660E6}" dt="2023-03-13T20:22:39.847" v="126"/>
          <ac:spMkLst>
            <pc:docMk/>
            <pc:sldMk cId="2584446695" sldId="499"/>
            <ac:spMk id="3" creationId="{9316A127-86DB-0244-4D06-55A55F36CFFD}"/>
          </ac:spMkLst>
        </pc:spChg>
      </pc:sldChg>
      <pc:sldChg chg="modSp new mod">
        <pc:chgData name="Clements, William" userId="cbdb0636-a496-422a-8d40-98c53d494d26" providerId="ADAL" clId="{921EA86C-939F-714A-9439-B05B34C660E6}" dt="2023-03-13T20:42:56.320" v="202" actId="27636"/>
        <pc:sldMkLst>
          <pc:docMk/>
          <pc:sldMk cId="50931207" sldId="500"/>
        </pc:sldMkLst>
        <pc:spChg chg="mod">
          <ac:chgData name="Clements, William" userId="cbdb0636-a496-422a-8d40-98c53d494d26" providerId="ADAL" clId="{921EA86C-939F-714A-9439-B05B34C660E6}" dt="2023-03-13T20:42:56.320" v="202" actId="27636"/>
          <ac:spMkLst>
            <pc:docMk/>
            <pc:sldMk cId="50931207" sldId="500"/>
            <ac:spMk id="2" creationId="{EA57B18B-62C1-BEDB-7B73-0F282B23F2C0}"/>
          </ac:spMkLst>
        </pc:spChg>
        <pc:spChg chg="mod">
          <ac:chgData name="Clements, William" userId="cbdb0636-a496-422a-8d40-98c53d494d26" providerId="ADAL" clId="{921EA86C-939F-714A-9439-B05B34C660E6}" dt="2023-03-13T20:22:54.158" v="128"/>
          <ac:spMkLst>
            <pc:docMk/>
            <pc:sldMk cId="50931207" sldId="500"/>
            <ac:spMk id="3" creationId="{074172A9-E364-E3B8-57E1-84BCC18DDEC3}"/>
          </ac:spMkLst>
        </pc:spChg>
      </pc:sldChg>
    </pc:docChg>
  </pc:docChgLst>
  <pc:docChgLst>
    <pc:chgData name="William" userId="cbdb0636-a496-422a-8d40-98c53d494d26" providerId="ADAL" clId="{EDE941B7-81FA-4BE1-9ADC-BC5018C05226}"/>
    <pc:docChg chg="custSel modSld">
      <pc:chgData name="William" userId="cbdb0636-a496-422a-8d40-98c53d494d26" providerId="ADAL" clId="{EDE941B7-81FA-4BE1-9ADC-BC5018C05226}" dt="2022-03-11T17:03:23.143" v="275" actId="20577"/>
      <pc:docMkLst>
        <pc:docMk/>
      </pc:docMkLst>
      <pc:sldChg chg="modSp mod">
        <pc:chgData name="William" userId="cbdb0636-a496-422a-8d40-98c53d494d26" providerId="ADAL" clId="{EDE941B7-81FA-4BE1-9ADC-BC5018C05226}" dt="2022-03-11T17:03:23.143" v="275" actId="20577"/>
        <pc:sldMkLst>
          <pc:docMk/>
          <pc:sldMk cId="637829941" sldId="261"/>
        </pc:sldMkLst>
        <pc:spChg chg="mod">
          <ac:chgData name="William" userId="cbdb0636-a496-422a-8d40-98c53d494d26" providerId="ADAL" clId="{EDE941B7-81FA-4BE1-9ADC-BC5018C05226}" dt="2022-03-11T17:03:23.143" v="275" actId="20577"/>
          <ac:spMkLst>
            <pc:docMk/>
            <pc:sldMk cId="637829941" sldId="261"/>
            <ac:spMk id="7" creationId="{4EDAEB27-20E1-C640-804C-A57606F8B03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1DBDFF-F26B-4530-B6A7-5BD1EE101D69}"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3E216E0-0E87-41B0-9607-CD98D1F55F1F}">
      <dgm:prSet phldrT="[Text]"/>
      <dgm:spPr/>
      <dgm:t>
        <a:bodyPr/>
        <a:lstStyle/>
        <a:p>
          <a:r>
            <a:rPr lang="en-US" dirty="0"/>
            <a:t>ECP</a:t>
          </a:r>
        </a:p>
      </dgm:t>
    </dgm:pt>
    <dgm:pt modelId="{8043747A-35F7-473C-AC40-DCD39E03B47F}" type="parTrans" cxnId="{001EB97A-136B-4299-A80A-FB3004A25535}">
      <dgm:prSet/>
      <dgm:spPr/>
      <dgm:t>
        <a:bodyPr/>
        <a:lstStyle/>
        <a:p>
          <a:endParaRPr lang="en-US"/>
        </a:p>
      </dgm:t>
    </dgm:pt>
    <dgm:pt modelId="{BAE2F477-D036-4298-8C1C-3F5E5B14AAF3}" type="sibTrans" cxnId="{001EB97A-136B-4299-A80A-FB3004A25535}">
      <dgm:prSet/>
      <dgm:spPr/>
      <dgm:t>
        <a:bodyPr/>
        <a:lstStyle/>
        <a:p>
          <a:endParaRPr lang="en-US"/>
        </a:p>
      </dgm:t>
    </dgm:pt>
    <dgm:pt modelId="{543ACF8E-02D9-4145-82E0-1978B82F4489}">
      <dgm:prSet phldrT="[Text]"/>
      <dgm:spPr/>
      <dgm:t>
        <a:bodyPr/>
        <a:lstStyle/>
        <a:p>
          <a:r>
            <a:rPr lang="en-US" dirty="0"/>
            <a:t>DO</a:t>
          </a:r>
        </a:p>
      </dgm:t>
    </dgm:pt>
    <dgm:pt modelId="{6D223B49-7DD5-48BE-A17A-75AE7A241F18}" type="parTrans" cxnId="{2EDF40CA-B971-407E-B99D-ECD4E9ED726E}">
      <dgm:prSet/>
      <dgm:spPr/>
      <dgm:t>
        <a:bodyPr/>
        <a:lstStyle/>
        <a:p>
          <a:endParaRPr lang="en-US"/>
        </a:p>
      </dgm:t>
    </dgm:pt>
    <dgm:pt modelId="{1455DD66-B476-4EA1-944C-7E30FAFD027D}" type="sibTrans" cxnId="{2EDF40CA-B971-407E-B99D-ECD4E9ED726E}">
      <dgm:prSet/>
      <dgm:spPr/>
      <dgm:t>
        <a:bodyPr/>
        <a:lstStyle/>
        <a:p>
          <a:endParaRPr lang="en-US"/>
        </a:p>
      </dgm:t>
    </dgm:pt>
    <dgm:pt modelId="{DB46A41B-1D06-4141-98FA-6C0FE3DAC934}">
      <dgm:prSet phldrT="[Text]"/>
      <dgm:spPr/>
      <dgm:t>
        <a:bodyPr/>
        <a:lstStyle/>
        <a:p>
          <a:r>
            <a:rPr lang="en-US" dirty="0"/>
            <a:t>SCI</a:t>
          </a:r>
        </a:p>
      </dgm:t>
    </dgm:pt>
    <dgm:pt modelId="{ECA53900-2FE5-43BD-B604-3CEAFE6B7EF9}" type="parTrans" cxnId="{E80A4874-6431-4F33-A088-60EF778884D3}">
      <dgm:prSet/>
      <dgm:spPr/>
      <dgm:t>
        <a:bodyPr/>
        <a:lstStyle/>
        <a:p>
          <a:endParaRPr lang="en-US"/>
        </a:p>
      </dgm:t>
    </dgm:pt>
    <dgm:pt modelId="{D767D60A-DEF7-451E-884E-EA8E826B38B2}" type="sibTrans" cxnId="{E80A4874-6431-4F33-A088-60EF778884D3}">
      <dgm:prSet/>
      <dgm:spPr/>
      <dgm:t>
        <a:bodyPr/>
        <a:lstStyle/>
        <a:p>
          <a:endParaRPr lang="en-US"/>
        </a:p>
      </dgm:t>
    </dgm:pt>
    <dgm:pt modelId="{1D865158-544A-4FA2-8794-FA5D8B9C0ED2}">
      <dgm:prSet phldrT="[Text]"/>
      <dgm:spPr/>
      <dgm:t>
        <a:bodyPr/>
        <a:lstStyle/>
        <a:p>
          <a:r>
            <a:rPr lang="en-US" dirty="0"/>
            <a:t>PSL</a:t>
          </a:r>
        </a:p>
      </dgm:t>
    </dgm:pt>
    <dgm:pt modelId="{1FF65FFE-E207-4733-81A2-21F22D960071}" type="parTrans" cxnId="{0EA3DB52-A6AB-4F16-8C64-23CFA5B6735C}">
      <dgm:prSet/>
      <dgm:spPr/>
      <dgm:t>
        <a:bodyPr/>
        <a:lstStyle/>
        <a:p>
          <a:endParaRPr lang="en-US"/>
        </a:p>
      </dgm:t>
    </dgm:pt>
    <dgm:pt modelId="{8D011006-8A7A-4633-B714-B6B96887F7E5}" type="sibTrans" cxnId="{0EA3DB52-A6AB-4F16-8C64-23CFA5B6735C}">
      <dgm:prSet/>
      <dgm:spPr/>
      <dgm:t>
        <a:bodyPr/>
        <a:lstStyle/>
        <a:p>
          <a:endParaRPr lang="en-US"/>
        </a:p>
      </dgm:t>
    </dgm:pt>
    <dgm:pt modelId="{B04F68E1-9B27-469B-9568-2F5E8EDD33DE}">
      <dgm:prSet phldrT="[Text]"/>
      <dgm:spPr/>
      <dgm:t>
        <a:bodyPr/>
        <a:lstStyle/>
        <a:p>
          <a:r>
            <a:rPr lang="en-US" dirty="0"/>
            <a:t>CCB</a:t>
          </a:r>
        </a:p>
      </dgm:t>
    </dgm:pt>
    <dgm:pt modelId="{01F192AB-5AE7-4AA1-8DA4-6196343CD397}" type="parTrans" cxnId="{49D2DC23-FB0D-4035-80F3-D9EC7E9FAC14}">
      <dgm:prSet/>
      <dgm:spPr/>
      <dgm:t>
        <a:bodyPr/>
        <a:lstStyle/>
        <a:p>
          <a:endParaRPr lang="en-US"/>
        </a:p>
      </dgm:t>
    </dgm:pt>
    <dgm:pt modelId="{A7E6FA2A-04FD-4830-B1A8-0B223801814D}" type="sibTrans" cxnId="{49D2DC23-FB0D-4035-80F3-D9EC7E9FAC14}">
      <dgm:prSet/>
      <dgm:spPr/>
      <dgm:t>
        <a:bodyPr/>
        <a:lstStyle/>
        <a:p>
          <a:endParaRPr lang="en-US"/>
        </a:p>
      </dgm:t>
    </dgm:pt>
    <dgm:pt modelId="{DFD59EA2-DB1B-4067-A9B5-57B33B2BE5B5}">
      <dgm:prSet phldrT="[Text]"/>
      <dgm:spPr/>
      <dgm:t>
        <a:bodyPr/>
        <a:lstStyle/>
        <a:p>
          <a:r>
            <a:rPr lang="en-US" dirty="0"/>
            <a:t>VDD</a:t>
          </a:r>
        </a:p>
      </dgm:t>
    </dgm:pt>
    <dgm:pt modelId="{25C88C44-D51A-4608-BE00-FE8F7BFED2F6}" type="parTrans" cxnId="{9DF32930-2677-4E6C-A351-FC82C94C74B1}">
      <dgm:prSet/>
      <dgm:spPr/>
      <dgm:t>
        <a:bodyPr/>
        <a:lstStyle/>
        <a:p>
          <a:endParaRPr lang="en-US"/>
        </a:p>
      </dgm:t>
    </dgm:pt>
    <dgm:pt modelId="{B924D1F8-6D0A-480D-B8F6-5EAE006CD29B}" type="sibTrans" cxnId="{9DF32930-2677-4E6C-A351-FC82C94C74B1}">
      <dgm:prSet/>
      <dgm:spPr/>
      <dgm:t>
        <a:bodyPr/>
        <a:lstStyle/>
        <a:p>
          <a:endParaRPr lang="en-US"/>
        </a:p>
      </dgm:t>
    </dgm:pt>
    <dgm:pt modelId="{875F364A-68AD-4329-8498-DC94661D405A}" type="pres">
      <dgm:prSet presAssocID="{991DBDFF-F26B-4530-B6A7-5BD1EE101D69}" presName="Name0" presStyleCnt="0">
        <dgm:presLayoutVars>
          <dgm:chPref val="3"/>
          <dgm:dir/>
          <dgm:animLvl val="lvl"/>
          <dgm:resizeHandles/>
        </dgm:presLayoutVars>
      </dgm:prSet>
      <dgm:spPr/>
    </dgm:pt>
    <dgm:pt modelId="{66774492-B297-44E9-95C9-BF53716E2490}" type="pres">
      <dgm:prSet presAssocID="{1D865158-544A-4FA2-8794-FA5D8B9C0ED2}" presName="horFlow" presStyleCnt="0"/>
      <dgm:spPr/>
    </dgm:pt>
    <dgm:pt modelId="{F9DFEB85-E85C-4D4D-B7C0-6BBB8CC98678}" type="pres">
      <dgm:prSet presAssocID="{1D865158-544A-4FA2-8794-FA5D8B9C0ED2}" presName="bigChev" presStyleLbl="node1" presStyleIdx="0" presStyleCnt="2"/>
      <dgm:spPr/>
    </dgm:pt>
    <dgm:pt modelId="{2AF0D66D-9C47-4694-8556-35E76C3F3119}" type="pres">
      <dgm:prSet presAssocID="{01F192AB-5AE7-4AA1-8DA4-6196343CD397}" presName="parTrans" presStyleCnt="0"/>
      <dgm:spPr/>
    </dgm:pt>
    <dgm:pt modelId="{138FEB06-2CA5-4CC6-9B0E-BF57F75A145C}" type="pres">
      <dgm:prSet presAssocID="{B04F68E1-9B27-469B-9568-2F5E8EDD33DE}" presName="node" presStyleLbl="alignAccFollowNode1" presStyleIdx="0" presStyleCnt="4">
        <dgm:presLayoutVars>
          <dgm:bulletEnabled val="1"/>
        </dgm:presLayoutVars>
      </dgm:prSet>
      <dgm:spPr/>
    </dgm:pt>
    <dgm:pt modelId="{A62BFEBE-6C74-492C-94AF-D54B34EE1E83}" type="pres">
      <dgm:prSet presAssocID="{A7E6FA2A-04FD-4830-B1A8-0B223801814D}" presName="sibTrans" presStyleCnt="0"/>
      <dgm:spPr/>
    </dgm:pt>
    <dgm:pt modelId="{83BFC013-1444-4930-B60E-0F9EEF863B9F}" type="pres">
      <dgm:prSet presAssocID="{DFD59EA2-DB1B-4067-A9B5-57B33B2BE5B5}" presName="node" presStyleLbl="alignAccFollowNode1" presStyleIdx="1" presStyleCnt="4">
        <dgm:presLayoutVars>
          <dgm:bulletEnabled val="1"/>
        </dgm:presLayoutVars>
      </dgm:prSet>
      <dgm:spPr/>
    </dgm:pt>
    <dgm:pt modelId="{C6F3659A-4B10-4D62-8A84-C249EB6385AB}" type="pres">
      <dgm:prSet presAssocID="{1D865158-544A-4FA2-8794-FA5D8B9C0ED2}" presName="vSp" presStyleCnt="0"/>
      <dgm:spPr/>
    </dgm:pt>
    <dgm:pt modelId="{2BD6F5B0-7508-4377-84F9-F2DEBFE24BCE}" type="pres">
      <dgm:prSet presAssocID="{23E216E0-0E87-41B0-9607-CD98D1F55F1F}" presName="horFlow" presStyleCnt="0"/>
      <dgm:spPr/>
    </dgm:pt>
    <dgm:pt modelId="{98EED8D0-B8DF-4C9F-864C-03645B555706}" type="pres">
      <dgm:prSet presAssocID="{23E216E0-0E87-41B0-9607-CD98D1F55F1F}" presName="bigChev" presStyleLbl="node1" presStyleIdx="1" presStyleCnt="2"/>
      <dgm:spPr/>
    </dgm:pt>
    <dgm:pt modelId="{DD908928-6091-4A85-83CA-6316CCB7B881}" type="pres">
      <dgm:prSet presAssocID="{6D223B49-7DD5-48BE-A17A-75AE7A241F18}" presName="parTrans" presStyleCnt="0"/>
      <dgm:spPr/>
    </dgm:pt>
    <dgm:pt modelId="{E9F7730C-1B2C-4818-9987-324577EED342}" type="pres">
      <dgm:prSet presAssocID="{543ACF8E-02D9-4145-82E0-1978B82F4489}" presName="node" presStyleLbl="alignAccFollowNode1" presStyleIdx="2" presStyleCnt="4">
        <dgm:presLayoutVars>
          <dgm:bulletEnabled val="1"/>
        </dgm:presLayoutVars>
      </dgm:prSet>
      <dgm:spPr/>
    </dgm:pt>
    <dgm:pt modelId="{B244F8C4-ADAE-43E0-AEB2-74492BF5FAB6}" type="pres">
      <dgm:prSet presAssocID="{1455DD66-B476-4EA1-944C-7E30FAFD027D}" presName="sibTrans" presStyleCnt="0"/>
      <dgm:spPr/>
    </dgm:pt>
    <dgm:pt modelId="{5E07C3EA-3964-4D91-8BF2-826CB4160431}" type="pres">
      <dgm:prSet presAssocID="{DB46A41B-1D06-4141-98FA-6C0FE3DAC934}" presName="node" presStyleLbl="alignAccFollowNode1" presStyleIdx="3" presStyleCnt="4">
        <dgm:presLayoutVars>
          <dgm:bulletEnabled val="1"/>
        </dgm:presLayoutVars>
      </dgm:prSet>
      <dgm:spPr/>
    </dgm:pt>
  </dgm:ptLst>
  <dgm:cxnLst>
    <dgm:cxn modelId="{A4D5650D-F246-4D3D-BF88-CB260C7B1656}" type="presOf" srcId="{DFD59EA2-DB1B-4067-A9B5-57B33B2BE5B5}" destId="{83BFC013-1444-4930-B60E-0F9EEF863B9F}" srcOrd="0" destOrd="0" presId="urn:microsoft.com/office/officeart/2005/8/layout/lProcess3"/>
    <dgm:cxn modelId="{9F6F1F17-C0C1-4465-B000-676B01ABB62A}" type="presOf" srcId="{1D865158-544A-4FA2-8794-FA5D8B9C0ED2}" destId="{F9DFEB85-E85C-4D4D-B7C0-6BBB8CC98678}" srcOrd="0" destOrd="0" presId="urn:microsoft.com/office/officeart/2005/8/layout/lProcess3"/>
    <dgm:cxn modelId="{49D2DC23-FB0D-4035-80F3-D9EC7E9FAC14}" srcId="{1D865158-544A-4FA2-8794-FA5D8B9C0ED2}" destId="{B04F68E1-9B27-469B-9568-2F5E8EDD33DE}" srcOrd="0" destOrd="0" parTransId="{01F192AB-5AE7-4AA1-8DA4-6196343CD397}" sibTransId="{A7E6FA2A-04FD-4830-B1A8-0B223801814D}"/>
    <dgm:cxn modelId="{9DF32930-2677-4E6C-A351-FC82C94C74B1}" srcId="{1D865158-544A-4FA2-8794-FA5D8B9C0ED2}" destId="{DFD59EA2-DB1B-4067-A9B5-57B33B2BE5B5}" srcOrd="1" destOrd="0" parTransId="{25C88C44-D51A-4608-BE00-FE8F7BFED2F6}" sibTransId="{B924D1F8-6D0A-480D-B8F6-5EAE006CD29B}"/>
    <dgm:cxn modelId="{D762C045-30D1-4382-A771-8AF080311CBC}" type="presOf" srcId="{DB46A41B-1D06-4141-98FA-6C0FE3DAC934}" destId="{5E07C3EA-3964-4D91-8BF2-826CB4160431}" srcOrd="0" destOrd="0" presId="urn:microsoft.com/office/officeart/2005/8/layout/lProcess3"/>
    <dgm:cxn modelId="{0EA3DB52-A6AB-4F16-8C64-23CFA5B6735C}" srcId="{991DBDFF-F26B-4530-B6A7-5BD1EE101D69}" destId="{1D865158-544A-4FA2-8794-FA5D8B9C0ED2}" srcOrd="0" destOrd="0" parTransId="{1FF65FFE-E207-4733-81A2-21F22D960071}" sibTransId="{8D011006-8A7A-4633-B714-B6B96887F7E5}"/>
    <dgm:cxn modelId="{E80A4874-6431-4F33-A088-60EF778884D3}" srcId="{23E216E0-0E87-41B0-9607-CD98D1F55F1F}" destId="{DB46A41B-1D06-4141-98FA-6C0FE3DAC934}" srcOrd="1" destOrd="0" parTransId="{ECA53900-2FE5-43BD-B604-3CEAFE6B7EF9}" sibTransId="{D767D60A-DEF7-451E-884E-EA8E826B38B2}"/>
    <dgm:cxn modelId="{001EB97A-136B-4299-A80A-FB3004A25535}" srcId="{991DBDFF-F26B-4530-B6A7-5BD1EE101D69}" destId="{23E216E0-0E87-41B0-9607-CD98D1F55F1F}" srcOrd="1" destOrd="0" parTransId="{8043747A-35F7-473C-AC40-DCD39E03B47F}" sibTransId="{BAE2F477-D036-4298-8C1C-3F5E5B14AAF3}"/>
    <dgm:cxn modelId="{FBB2FF98-43DC-4807-B9E1-B97B2D6E06E5}" type="presOf" srcId="{23E216E0-0E87-41B0-9607-CD98D1F55F1F}" destId="{98EED8D0-B8DF-4C9F-864C-03645B555706}" srcOrd="0" destOrd="0" presId="urn:microsoft.com/office/officeart/2005/8/layout/lProcess3"/>
    <dgm:cxn modelId="{69D92299-3973-4F1F-A047-2436AE903D07}" type="presOf" srcId="{991DBDFF-F26B-4530-B6A7-5BD1EE101D69}" destId="{875F364A-68AD-4329-8498-DC94661D405A}" srcOrd="0" destOrd="0" presId="urn:microsoft.com/office/officeart/2005/8/layout/lProcess3"/>
    <dgm:cxn modelId="{F5E2B9AA-989B-4C59-B935-10CF9AC7BAC8}" type="presOf" srcId="{543ACF8E-02D9-4145-82E0-1978B82F4489}" destId="{E9F7730C-1B2C-4818-9987-324577EED342}" srcOrd="0" destOrd="0" presId="urn:microsoft.com/office/officeart/2005/8/layout/lProcess3"/>
    <dgm:cxn modelId="{2EDF40CA-B971-407E-B99D-ECD4E9ED726E}" srcId="{23E216E0-0E87-41B0-9607-CD98D1F55F1F}" destId="{543ACF8E-02D9-4145-82E0-1978B82F4489}" srcOrd="0" destOrd="0" parTransId="{6D223B49-7DD5-48BE-A17A-75AE7A241F18}" sibTransId="{1455DD66-B476-4EA1-944C-7E30FAFD027D}"/>
    <dgm:cxn modelId="{77367AE7-FFF6-46A7-B689-2409104C6795}" type="presOf" srcId="{B04F68E1-9B27-469B-9568-2F5E8EDD33DE}" destId="{138FEB06-2CA5-4CC6-9B0E-BF57F75A145C}" srcOrd="0" destOrd="0" presId="urn:microsoft.com/office/officeart/2005/8/layout/lProcess3"/>
    <dgm:cxn modelId="{FCC1579B-A08A-447A-A9A7-728AD642A683}" type="presParOf" srcId="{875F364A-68AD-4329-8498-DC94661D405A}" destId="{66774492-B297-44E9-95C9-BF53716E2490}" srcOrd="0" destOrd="0" presId="urn:microsoft.com/office/officeart/2005/8/layout/lProcess3"/>
    <dgm:cxn modelId="{E2EE0539-FA72-4B37-BB48-1889AABF7B31}" type="presParOf" srcId="{66774492-B297-44E9-95C9-BF53716E2490}" destId="{F9DFEB85-E85C-4D4D-B7C0-6BBB8CC98678}" srcOrd="0" destOrd="0" presId="urn:microsoft.com/office/officeart/2005/8/layout/lProcess3"/>
    <dgm:cxn modelId="{14D3BAEF-2E8B-4AC3-A06A-E398628F8294}" type="presParOf" srcId="{66774492-B297-44E9-95C9-BF53716E2490}" destId="{2AF0D66D-9C47-4694-8556-35E76C3F3119}" srcOrd="1" destOrd="0" presId="urn:microsoft.com/office/officeart/2005/8/layout/lProcess3"/>
    <dgm:cxn modelId="{9352457F-60C4-4255-915B-D53A6496A55C}" type="presParOf" srcId="{66774492-B297-44E9-95C9-BF53716E2490}" destId="{138FEB06-2CA5-4CC6-9B0E-BF57F75A145C}" srcOrd="2" destOrd="0" presId="urn:microsoft.com/office/officeart/2005/8/layout/lProcess3"/>
    <dgm:cxn modelId="{2B7FCCF1-82B7-4DC2-9A4B-B6FF039CBBC8}" type="presParOf" srcId="{66774492-B297-44E9-95C9-BF53716E2490}" destId="{A62BFEBE-6C74-492C-94AF-D54B34EE1E83}" srcOrd="3" destOrd="0" presId="urn:microsoft.com/office/officeart/2005/8/layout/lProcess3"/>
    <dgm:cxn modelId="{92833436-1AB8-4E50-A311-D368A830FE1C}" type="presParOf" srcId="{66774492-B297-44E9-95C9-BF53716E2490}" destId="{83BFC013-1444-4930-B60E-0F9EEF863B9F}" srcOrd="4" destOrd="0" presId="urn:microsoft.com/office/officeart/2005/8/layout/lProcess3"/>
    <dgm:cxn modelId="{5BBB6774-AD37-41DE-9691-924424FBA2F4}" type="presParOf" srcId="{875F364A-68AD-4329-8498-DC94661D405A}" destId="{C6F3659A-4B10-4D62-8A84-C249EB6385AB}" srcOrd="1" destOrd="0" presId="urn:microsoft.com/office/officeart/2005/8/layout/lProcess3"/>
    <dgm:cxn modelId="{67FF839E-3849-431F-8692-4556E1FC630B}" type="presParOf" srcId="{875F364A-68AD-4329-8498-DC94661D405A}" destId="{2BD6F5B0-7508-4377-84F9-F2DEBFE24BCE}" srcOrd="2" destOrd="0" presId="urn:microsoft.com/office/officeart/2005/8/layout/lProcess3"/>
    <dgm:cxn modelId="{B58D75B7-FECD-4303-94F0-6193C101D6CA}" type="presParOf" srcId="{2BD6F5B0-7508-4377-84F9-F2DEBFE24BCE}" destId="{98EED8D0-B8DF-4C9F-864C-03645B555706}" srcOrd="0" destOrd="0" presId="urn:microsoft.com/office/officeart/2005/8/layout/lProcess3"/>
    <dgm:cxn modelId="{B7824870-A056-4996-B946-A966621EA78D}" type="presParOf" srcId="{2BD6F5B0-7508-4377-84F9-F2DEBFE24BCE}" destId="{DD908928-6091-4A85-83CA-6316CCB7B881}" srcOrd="1" destOrd="0" presId="urn:microsoft.com/office/officeart/2005/8/layout/lProcess3"/>
    <dgm:cxn modelId="{0AC89CAB-FFA0-4C44-AF35-2ED61621FAEB}" type="presParOf" srcId="{2BD6F5B0-7508-4377-84F9-F2DEBFE24BCE}" destId="{E9F7730C-1B2C-4818-9987-324577EED342}" srcOrd="2" destOrd="0" presId="urn:microsoft.com/office/officeart/2005/8/layout/lProcess3"/>
    <dgm:cxn modelId="{43864CF3-B607-4CA6-BF55-F74FF6EACF9D}" type="presParOf" srcId="{2BD6F5B0-7508-4377-84F9-F2DEBFE24BCE}" destId="{B244F8C4-ADAE-43E0-AEB2-74492BF5FAB6}" srcOrd="3" destOrd="0" presId="urn:microsoft.com/office/officeart/2005/8/layout/lProcess3"/>
    <dgm:cxn modelId="{A4A22816-33BA-44AA-85F1-3086BDA64D37}" type="presParOf" srcId="{2BD6F5B0-7508-4377-84F9-F2DEBFE24BCE}" destId="{5E07C3EA-3964-4D91-8BF2-826CB4160431}"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362437-24E1-4666-8DA6-E48DDBC792FD}" type="doc">
      <dgm:prSet loTypeId="urn:microsoft.com/office/officeart/2005/8/layout/bProcess4" loCatId="process" qsTypeId="urn:microsoft.com/office/officeart/2005/8/quickstyle/simple3" qsCatId="simple" csTypeId="urn:microsoft.com/office/officeart/2005/8/colors/accent1_2" csCatId="accent1" phldr="1"/>
      <dgm:spPr/>
      <dgm:t>
        <a:bodyPr/>
        <a:lstStyle/>
        <a:p>
          <a:endParaRPr lang="en-US"/>
        </a:p>
      </dgm:t>
    </dgm:pt>
    <dgm:pt modelId="{29EB3B76-8F4B-4C81-A127-7CDA9F3286E6}">
      <dgm:prSet phldrT="[Text]" custT="1"/>
      <dgm:spPr/>
      <dgm:t>
        <a:bodyPr/>
        <a:lstStyle/>
        <a:p>
          <a:r>
            <a:rPr lang="en-US" sz="1400" b="1" dirty="0"/>
            <a:t>Defect Tracking System </a:t>
          </a:r>
        </a:p>
        <a:p>
          <a:r>
            <a:rPr lang="en-US" sz="1400" b="1" dirty="0"/>
            <a:t>(</a:t>
          </a:r>
          <a:r>
            <a:rPr lang="en-US" sz="1400" b="1" dirty="0" err="1"/>
            <a:t>ClearQuest</a:t>
          </a:r>
          <a:r>
            <a:rPr lang="en-US" sz="1400" b="1" dirty="0"/>
            <a:t>, Rally, </a:t>
          </a:r>
          <a:r>
            <a:rPr lang="en-US" sz="1400" b="1" dirty="0" err="1"/>
            <a:t>Trac</a:t>
          </a:r>
          <a:r>
            <a:rPr lang="en-US" sz="1400" b="1" dirty="0"/>
            <a:t>, Jira)</a:t>
          </a:r>
        </a:p>
      </dgm:t>
    </dgm:pt>
    <dgm:pt modelId="{FFD259C0-3762-4CF0-B2FC-11F2043C45D7}" type="parTrans" cxnId="{2127B47C-991A-4F3A-B0F5-E98926BA2E7F}">
      <dgm:prSet/>
      <dgm:spPr/>
      <dgm:t>
        <a:bodyPr/>
        <a:lstStyle/>
        <a:p>
          <a:endParaRPr lang="en-US"/>
        </a:p>
      </dgm:t>
    </dgm:pt>
    <dgm:pt modelId="{46356406-48AE-419C-ABAA-6EE0FDABA05C}" type="sibTrans" cxnId="{2127B47C-991A-4F3A-B0F5-E98926BA2E7F}">
      <dgm:prSet/>
      <dgm:spPr/>
      <dgm:t>
        <a:bodyPr/>
        <a:lstStyle/>
        <a:p>
          <a:endParaRPr lang="en-US"/>
        </a:p>
      </dgm:t>
    </dgm:pt>
    <dgm:pt modelId="{D4AA4965-CC45-46AA-A4B0-DDDB5181C8E4}">
      <dgm:prSet phldrT="[Text]" custT="1"/>
      <dgm:spPr/>
      <dgm:t>
        <a:bodyPr/>
        <a:lstStyle/>
        <a:p>
          <a:r>
            <a:rPr lang="en-US" sz="900" dirty="0"/>
            <a:t>Provides all change details</a:t>
          </a:r>
        </a:p>
      </dgm:t>
    </dgm:pt>
    <dgm:pt modelId="{9862DAE9-ED04-487E-8E8B-13CB1D996755}" type="parTrans" cxnId="{ED58306A-71EF-4938-99F7-37261BADE478}">
      <dgm:prSet/>
      <dgm:spPr/>
      <dgm:t>
        <a:bodyPr/>
        <a:lstStyle/>
        <a:p>
          <a:endParaRPr lang="en-US"/>
        </a:p>
      </dgm:t>
    </dgm:pt>
    <dgm:pt modelId="{83B3F77A-2221-46F6-84C2-CD84BD6929F1}" type="sibTrans" cxnId="{ED58306A-71EF-4938-99F7-37261BADE478}">
      <dgm:prSet/>
      <dgm:spPr/>
      <dgm:t>
        <a:bodyPr/>
        <a:lstStyle/>
        <a:p>
          <a:endParaRPr lang="en-US"/>
        </a:p>
      </dgm:t>
    </dgm:pt>
    <dgm:pt modelId="{556FF230-8B44-416A-9795-675FBD188420}">
      <dgm:prSet phldrT="[Text]" custT="1"/>
      <dgm:spPr/>
      <dgm:t>
        <a:bodyPr/>
        <a:lstStyle/>
        <a:p>
          <a:r>
            <a:rPr lang="en-US" sz="900" dirty="0"/>
            <a:t>Used for Release Planning and Scheduling of Software Builds</a:t>
          </a:r>
        </a:p>
      </dgm:t>
    </dgm:pt>
    <dgm:pt modelId="{75DFF84C-5F3D-4E90-8F23-0B66A6295366}" type="parTrans" cxnId="{E5E60FBC-6067-4298-B15F-0B9E49C866CB}">
      <dgm:prSet/>
      <dgm:spPr/>
      <dgm:t>
        <a:bodyPr/>
        <a:lstStyle/>
        <a:p>
          <a:endParaRPr lang="en-US"/>
        </a:p>
      </dgm:t>
    </dgm:pt>
    <dgm:pt modelId="{80555247-8855-4063-81F3-D2367663341E}" type="sibTrans" cxnId="{E5E60FBC-6067-4298-B15F-0B9E49C866CB}">
      <dgm:prSet/>
      <dgm:spPr/>
      <dgm:t>
        <a:bodyPr/>
        <a:lstStyle/>
        <a:p>
          <a:endParaRPr lang="en-US"/>
        </a:p>
      </dgm:t>
    </dgm:pt>
    <dgm:pt modelId="{576379E6-EC3C-4313-A9AE-6A655FEADEC3}">
      <dgm:prSet phldrT="[Text]" custT="1"/>
      <dgm:spPr/>
      <dgm:t>
        <a:bodyPr/>
        <a:lstStyle/>
        <a:p>
          <a:r>
            <a:rPr lang="en-US" sz="900" dirty="0"/>
            <a:t>Software Release Notes are generated directly from the defect tracking system</a:t>
          </a:r>
        </a:p>
      </dgm:t>
    </dgm:pt>
    <dgm:pt modelId="{111A5B25-2B54-4FE2-A209-B53A4135C326}" type="parTrans" cxnId="{CEC99EA0-0090-4E66-9891-F4C699BEEE25}">
      <dgm:prSet/>
      <dgm:spPr/>
      <dgm:t>
        <a:bodyPr/>
        <a:lstStyle/>
        <a:p>
          <a:endParaRPr lang="en-US"/>
        </a:p>
      </dgm:t>
    </dgm:pt>
    <dgm:pt modelId="{DBED3375-619D-4890-8FFE-1F1FFB160226}" type="sibTrans" cxnId="{CEC99EA0-0090-4E66-9891-F4C699BEEE25}">
      <dgm:prSet/>
      <dgm:spPr/>
      <dgm:t>
        <a:bodyPr/>
        <a:lstStyle/>
        <a:p>
          <a:endParaRPr lang="en-US"/>
        </a:p>
      </dgm:t>
    </dgm:pt>
    <dgm:pt modelId="{01FA74A0-6F8B-4243-89D4-456DAD2E2160}">
      <dgm:prSet phldrT="[Text]" custT="1"/>
      <dgm:spPr/>
      <dgm:t>
        <a:bodyPr/>
        <a:lstStyle/>
        <a:p>
          <a:r>
            <a:rPr lang="en-US" sz="1400" b="1" dirty="0"/>
            <a:t>Version Control System </a:t>
          </a:r>
        </a:p>
        <a:p>
          <a:r>
            <a:rPr lang="en-US" sz="1400" b="1" dirty="0"/>
            <a:t>(</a:t>
          </a:r>
          <a:r>
            <a:rPr lang="en-US" sz="1400" b="1" dirty="0" err="1"/>
            <a:t>ClearCase</a:t>
          </a:r>
          <a:r>
            <a:rPr lang="en-US" sz="1400" b="1" dirty="0"/>
            <a:t>, </a:t>
          </a:r>
          <a:r>
            <a:rPr lang="en-US" sz="1400" b="1" dirty="0" err="1"/>
            <a:t>git</a:t>
          </a:r>
          <a:r>
            <a:rPr lang="en-US" sz="1400" b="1" dirty="0"/>
            <a:t>, Subversion)</a:t>
          </a:r>
        </a:p>
      </dgm:t>
    </dgm:pt>
    <dgm:pt modelId="{40A8FB0A-1D93-4F2D-B84D-B8949EEF89EB}" type="parTrans" cxnId="{24F0F179-0FB3-47E0-9D26-61677407FC62}">
      <dgm:prSet/>
      <dgm:spPr/>
      <dgm:t>
        <a:bodyPr/>
        <a:lstStyle/>
        <a:p>
          <a:endParaRPr lang="en-US"/>
        </a:p>
      </dgm:t>
    </dgm:pt>
    <dgm:pt modelId="{626F0255-E3DA-4424-B2A2-6E39A5351C8E}" type="sibTrans" cxnId="{24F0F179-0FB3-47E0-9D26-61677407FC62}">
      <dgm:prSet/>
      <dgm:spPr/>
      <dgm:t>
        <a:bodyPr/>
        <a:lstStyle/>
        <a:p>
          <a:endParaRPr lang="en-US"/>
        </a:p>
      </dgm:t>
    </dgm:pt>
    <dgm:pt modelId="{80F3A846-3FC0-46D4-9765-CA0DFA246912}">
      <dgm:prSet phldrT="[Text]" custT="1"/>
      <dgm:spPr/>
      <dgm:t>
        <a:bodyPr/>
        <a:lstStyle/>
        <a:p>
          <a:r>
            <a:rPr lang="en-US" sz="900" dirty="0"/>
            <a:t>Code is checked into this system</a:t>
          </a:r>
        </a:p>
      </dgm:t>
    </dgm:pt>
    <dgm:pt modelId="{67082986-BA85-46D7-9A02-A693E543BD9E}" type="parTrans" cxnId="{A061BEC4-5393-4892-B1EF-983CE1E07AD7}">
      <dgm:prSet/>
      <dgm:spPr/>
      <dgm:t>
        <a:bodyPr/>
        <a:lstStyle/>
        <a:p>
          <a:endParaRPr lang="en-US"/>
        </a:p>
      </dgm:t>
    </dgm:pt>
    <dgm:pt modelId="{D71CDB82-4C9C-4A31-8EBE-52B6A34E8915}" type="sibTrans" cxnId="{A061BEC4-5393-4892-B1EF-983CE1E07AD7}">
      <dgm:prSet/>
      <dgm:spPr/>
      <dgm:t>
        <a:bodyPr/>
        <a:lstStyle/>
        <a:p>
          <a:endParaRPr lang="en-US"/>
        </a:p>
      </dgm:t>
    </dgm:pt>
    <dgm:pt modelId="{0DFF6756-DE68-4F58-A880-0CBDC050C90A}">
      <dgm:prSet phldrT="[Text]" custT="1"/>
      <dgm:spPr/>
      <dgm:t>
        <a:bodyPr/>
        <a:lstStyle/>
        <a:p>
          <a:r>
            <a:rPr lang="en-US" sz="900" dirty="0"/>
            <a:t>Ensures integrity of codebase</a:t>
          </a:r>
        </a:p>
      </dgm:t>
    </dgm:pt>
    <dgm:pt modelId="{3BC8C09D-2AD9-43EB-8C8D-8DD3B5DC4B9A}" type="parTrans" cxnId="{ADFEF999-DE8B-4D89-BBB9-965A87A9E05D}">
      <dgm:prSet/>
      <dgm:spPr/>
      <dgm:t>
        <a:bodyPr/>
        <a:lstStyle/>
        <a:p>
          <a:endParaRPr lang="en-US"/>
        </a:p>
      </dgm:t>
    </dgm:pt>
    <dgm:pt modelId="{93D40963-9153-4563-88C4-CE298F280958}" type="sibTrans" cxnId="{ADFEF999-DE8B-4D89-BBB9-965A87A9E05D}">
      <dgm:prSet/>
      <dgm:spPr/>
      <dgm:t>
        <a:bodyPr/>
        <a:lstStyle/>
        <a:p>
          <a:endParaRPr lang="en-US"/>
        </a:p>
      </dgm:t>
    </dgm:pt>
    <dgm:pt modelId="{837EA4DE-9DC5-40B8-AC13-65D2AF12A412}">
      <dgm:prSet phldrT="[Text]" custT="1"/>
      <dgm:spPr/>
      <dgm:t>
        <a:bodyPr/>
        <a:lstStyle/>
        <a:p>
          <a:r>
            <a:rPr lang="en-US" sz="900" dirty="0"/>
            <a:t>Requires ticket authorization</a:t>
          </a:r>
        </a:p>
      </dgm:t>
    </dgm:pt>
    <dgm:pt modelId="{893AED23-A3D9-4567-A546-83EB8F12CB08}" type="parTrans" cxnId="{5B6A6825-917D-4ECF-9F76-7C98D0EB8B92}">
      <dgm:prSet/>
      <dgm:spPr/>
      <dgm:t>
        <a:bodyPr/>
        <a:lstStyle/>
        <a:p>
          <a:endParaRPr lang="en-US"/>
        </a:p>
      </dgm:t>
    </dgm:pt>
    <dgm:pt modelId="{67ABA66A-B9ED-47EB-9499-2DC2B0655717}" type="sibTrans" cxnId="{5B6A6825-917D-4ECF-9F76-7C98D0EB8B92}">
      <dgm:prSet/>
      <dgm:spPr/>
      <dgm:t>
        <a:bodyPr/>
        <a:lstStyle/>
        <a:p>
          <a:endParaRPr lang="en-US"/>
        </a:p>
      </dgm:t>
    </dgm:pt>
    <dgm:pt modelId="{1BF1A425-CB9C-469C-A708-5DD1EEFD328C}">
      <dgm:prSet phldrT="[Text]" custT="1"/>
      <dgm:spPr/>
      <dgm:t>
        <a:bodyPr/>
        <a:lstStyle/>
        <a:p>
          <a:r>
            <a:rPr lang="en-US" sz="900" dirty="0"/>
            <a:t>Potentially inspects code (style guide enforcement, static code analysis, license compliance, etc.) prior to check-in.</a:t>
          </a:r>
        </a:p>
      </dgm:t>
    </dgm:pt>
    <dgm:pt modelId="{CC28B628-A230-4E7E-888E-ACCD09139149}" type="parTrans" cxnId="{E619FCAD-6801-4EE3-8FCE-51979A4F7F4E}">
      <dgm:prSet/>
      <dgm:spPr/>
      <dgm:t>
        <a:bodyPr/>
        <a:lstStyle/>
        <a:p>
          <a:endParaRPr lang="en-US"/>
        </a:p>
      </dgm:t>
    </dgm:pt>
    <dgm:pt modelId="{0ACD6D4E-8E98-4B0A-8813-7B1AED132AB6}" type="sibTrans" cxnId="{E619FCAD-6801-4EE3-8FCE-51979A4F7F4E}">
      <dgm:prSet/>
      <dgm:spPr/>
      <dgm:t>
        <a:bodyPr/>
        <a:lstStyle/>
        <a:p>
          <a:endParaRPr lang="en-US"/>
        </a:p>
      </dgm:t>
    </dgm:pt>
    <dgm:pt modelId="{60C04B40-79B5-4392-BE87-4B7678EAA677}">
      <dgm:prSet phldrT="[Text]" custT="1"/>
      <dgm:spPr/>
      <dgm:t>
        <a:bodyPr/>
        <a:lstStyle/>
        <a:p>
          <a:r>
            <a:rPr lang="en-US" sz="1400" b="1" dirty="0"/>
            <a:t>Peer Review System</a:t>
          </a:r>
        </a:p>
        <a:p>
          <a:r>
            <a:rPr lang="en-US" sz="1400" b="1" dirty="0"/>
            <a:t>(</a:t>
          </a:r>
          <a:r>
            <a:rPr lang="en-US" sz="1400" b="1" dirty="0" err="1"/>
            <a:t>SmartBear</a:t>
          </a:r>
          <a:r>
            <a:rPr lang="en-US" sz="1400" b="1" dirty="0"/>
            <a:t> </a:t>
          </a:r>
          <a:r>
            <a:rPr lang="en-US" sz="1400" b="1" dirty="0" err="1"/>
            <a:t>CodeCollaborator</a:t>
          </a:r>
          <a:r>
            <a:rPr lang="en-US" sz="1400" b="1" dirty="0"/>
            <a:t>)</a:t>
          </a:r>
        </a:p>
      </dgm:t>
    </dgm:pt>
    <dgm:pt modelId="{B686CD1C-00A3-4B25-BABE-BF4ADA7F5237}" type="parTrans" cxnId="{BCF769E0-7F32-4C7B-8D83-325F9E8165C2}">
      <dgm:prSet/>
      <dgm:spPr/>
      <dgm:t>
        <a:bodyPr/>
        <a:lstStyle/>
        <a:p>
          <a:endParaRPr lang="en-US"/>
        </a:p>
      </dgm:t>
    </dgm:pt>
    <dgm:pt modelId="{0DADBA16-92F1-40DF-9D6C-B1427BD554C5}" type="sibTrans" cxnId="{BCF769E0-7F32-4C7B-8D83-325F9E8165C2}">
      <dgm:prSet/>
      <dgm:spPr/>
      <dgm:t>
        <a:bodyPr/>
        <a:lstStyle/>
        <a:p>
          <a:endParaRPr lang="en-US"/>
        </a:p>
      </dgm:t>
    </dgm:pt>
    <dgm:pt modelId="{76D4A57E-24F2-4236-A703-070893CA841F}">
      <dgm:prSet phldrT="[Text]" custT="1"/>
      <dgm:spPr/>
      <dgm:t>
        <a:bodyPr/>
        <a:lstStyle/>
        <a:p>
          <a:r>
            <a:rPr lang="en-US" sz="1000" dirty="0"/>
            <a:t>Code changes are reviewed online before being incorporated into baseline</a:t>
          </a:r>
        </a:p>
      </dgm:t>
    </dgm:pt>
    <dgm:pt modelId="{E9B98F2B-F890-4AF5-891F-C82C817476E5}" type="parTrans" cxnId="{E5B9B783-2142-4E10-8F59-FCB296AC060E}">
      <dgm:prSet/>
      <dgm:spPr/>
      <dgm:t>
        <a:bodyPr/>
        <a:lstStyle/>
        <a:p>
          <a:endParaRPr lang="en-US"/>
        </a:p>
      </dgm:t>
    </dgm:pt>
    <dgm:pt modelId="{70A81998-D57A-4345-9F35-3F2B3F6F71C8}" type="sibTrans" cxnId="{E5B9B783-2142-4E10-8F59-FCB296AC060E}">
      <dgm:prSet/>
      <dgm:spPr/>
      <dgm:t>
        <a:bodyPr/>
        <a:lstStyle/>
        <a:p>
          <a:endParaRPr lang="en-US"/>
        </a:p>
      </dgm:t>
    </dgm:pt>
    <dgm:pt modelId="{641FD253-1C23-46D1-9307-961B5A94C7A2}">
      <dgm:prSet phldrT="[Text]" custT="1"/>
      <dgm:spPr/>
      <dgm:t>
        <a:bodyPr/>
        <a:lstStyle/>
        <a:p>
          <a:r>
            <a:rPr lang="en-US" sz="1000" dirty="0"/>
            <a:t>Code is re-worked and re-reviewed cyclically until it is approved</a:t>
          </a:r>
        </a:p>
      </dgm:t>
    </dgm:pt>
    <dgm:pt modelId="{1023B612-B43C-4AB4-88CD-220D6A23F8E7}" type="parTrans" cxnId="{241AA66D-CA3E-4F78-8D15-10F19A6F6409}">
      <dgm:prSet/>
      <dgm:spPr/>
      <dgm:t>
        <a:bodyPr/>
        <a:lstStyle/>
        <a:p>
          <a:endParaRPr lang="en-US"/>
        </a:p>
      </dgm:t>
    </dgm:pt>
    <dgm:pt modelId="{7AC777DA-70AA-434D-9A62-2C6C0F69F593}" type="sibTrans" cxnId="{241AA66D-CA3E-4F78-8D15-10F19A6F6409}">
      <dgm:prSet/>
      <dgm:spPr/>
      <dgm:t>
        <a:bodyPr/>
        <a:lstStyle/>
        <a:p>
          <a:endParaRPr lang="en-US"/>
        </a:p>
      </dgm:t>
    </dgm:pt>
    <dgm:pt modelId="{765ABD72-29CE-42A4-A5B5-8330A5797163}">
      <dgm:prSet phldrT="[Text]" custT="1"/>
      <dgm:spPr/>
      <dgm:t>
        <a:bodyPr/>
        <a:lstStyle/>
        <a:p>
          <a:r>
            <a:rPr lang="en-US" sz="1400" b="1" dirty="0"/>
            <a:t>Static Code Analysis System</a:t>
          </a:r>
        </a:p>
        <a:p>
          <a:r>
            <a:rPr lang="en-US" sz="1400" b="1" dirty="0"/>
            <a:t>(</a:t>
          </a:r>
          <a:r>
            <a:rPr lang="en-US" sz="1400" b="1" dirty="0" err="1"/>
            <a:t>Coverity</a:t>
          </a:r>
          <a:r>
            <a:rPr lang="en-US" sz="1400" b="1" dirty="0"/>
            <a:t>, </a:t>
          </a:r>
          <a:r>
            <a:rPr lang="en-US" sz="1400" b="1" dirty="0" err="1"/>
            <a:t>Parasoft</a:t>
          </a:r>
          <a:r>
            <a:rPr lang="en-US" sz="1400" b="1" dirty="0"/>
            <a:t>, </a:t>
          </a:r>
          <a:r>
            <a:rPr lang="en-US" sz="1400" b="1" dirty="0" err="1"/>
            <a:t>Cobertura</a:t>
          </a:r>
          <a:r>
            <a:rPr lang="en-US" sz="1400" b="1" dirty="0"/>
            <a:t>, Fortify, </a:t>
          </a:r>
          <a:r>
            <a:rPr lang="en-US" sz="1400" b="1" dirty="0" err="1"/>
            <a:t>Findbugs</a:t>
          </a:r>
          <a:r>
            <a:rPr lang="en-US" sz="1400" b="1" dirty="0"/>
            <a:t>, </a:t>
          </a:r>
          <a:r>
            <a:rPr lang="en-US" sz="1400" b="1" dirty="0" err="1"/>
            <a:t>SonarCube</a:t>
          </a:r>
          <a:r>
            <a:rPr lang="en-US" sz="1400" b="1" dirty="0"/>
            <a:t>)</a:t>
          </a:r>
        </a:p>
      </dgm:t>
    </dgm:pt>
    <dgm:pt modelId="{9165720A-0731-4503-A69B-6CBEBFA1166B}" type="parTrans" cxnId="{1B65B845-89C0-4D12-9A20-9A86EC4CE400}">
      <dgm:prSet/>
      <dgm:spPr/>
      <dgm:t>
        <a:bodyPr/>
        <a:lstStyle/>
        <a:p>
          <a:endParaRPr lang="en-US"/>
        </a:p>
      </dgm:t>
    </dgm:pt>
    <dgm:pt modelId="{EF63A905-81E1-4E21-807C-63F68F9EEEDA}" type="sibTrans" cxnId="{1B65B845-89C0-4D12-9A20-9A86EC4CE400}">
      <dgm:prSet/>
      <dgm:spPr/>
      <dgm:t>
        <a:bodyPr/>
        <a:lstStyle/>
        <a:p>
          <a:endParaRPr lang="en-US"/>
        </a:p>
      </dgm:t>
    </dgm:pt>
    <dgm:pt modelId="{E22BB020-A51C-425B-BB35-8A01D9EE0E27}">
      <dgm:prSet phldrT="[Text]"/>
      <dgm:spPr/>
      <dgm:t>
        <a:bodyPr/>
        <a:lstStyle/>
        <a:p>
          <a:r>
            <a:rPr lang="en-US" sz="900" dirty="0"/>
            <a:t>Automated tools analyze code for bugs</a:t>
          </a:r>
          <a:endParaRPr lang="en-US" sz="900" b="1" dirty="0"/>
        </a:p>
      </dgm:t>
    </dgm:pt>
    <dgm:pt modelId="{62BB1C79-CDB2-4167-B65D-2FA0B95F7982}" type="parTrans" cxnId="{DB3498D3-8016-4629-B97D-6ACED355D411}">
      <dgm:prSet/>
      <dgm:spPr/>
      <dgm:t>
        <a:bodyPr/>
        <a:lstStyle/>
        <a:p>
          <a:endParaRPr lang="en-US"/>
        </a:p>
      </dgm:t>
    </dgm:pt>
    <dgm:pt modelId="{4195E1B0-F596-416C-8F13-828BFD762327}" type="sibTrans" cxnId="{DB3498D3-8016-4629-B97D-6ACED355D411}">
      <dgm:prSet/>
      <dgm:spPr/>
      <dgm:t>
        <a:bodyPr/>
        <a:lstStyle/>
        <a:p>
          <a:endParaRPr lang="en-US"/>
        </a:p>
      </dgm:t>
    </dgm:pt>
    <dgm:pt modelId="{44FAB755-A26B-4B20-8DFC-F811D5B08595}">
      <dgm:prSet phldrT="[Text]"/>
      <dgm:spPr/>
      <dgm:t>
        <a:bodyPr/>
        <a:lstStyle/>
        <a:p>
          <a:r>
            <a:rPr lang="en-US" sz="900" dirty="0"/>
            <a:t>Ensures License compliance in code headers (MIT, GPL, etc.)</a:t>
          </a:r>
        </a:p>
      </dgm:t>
    </dgm:pt>
    <dgm:pt modelId="{178189B9-B90A-4A12-9DB9-CD35F1877399}" type="parTrans" cxnId="{15A11801-E1B5-4588-88FF-2DF59E4E792F}">
      <dgm:prSet/>
      <dgm:spPr/>
      <dgm:t>
        <a:bodyPr/>
        <a:lstStyle/>
        <a:p>
          <a:endParaRPr lang="en-US"/>
        </a:p>
      </dgm:t>
    </dgm:pt>
    <dgm:pt modelId="{941CAF0C-9DAF-4053-988B-6179ECF989DD}" type="sibTrans" cxnId="{15A11801-E1B5-4588-88FF-2DF59E4E792F}">
      <dgm:prSet/>
      <dgm:spPr/>
      <dgm:t>
        <a:bodyPr/>
        <a:lstStyle/>
        <a:p>
          <a:endParaRPr lang="en-US"/>
        </a:p>
      </dgm:t>
    </dgm:pt>
    <dgm:pt modelId="{74573F9C-4ABA-4CAE-A1B6-ADC317CAE51F}">
      <dgm:prSet phldrT="[Text]" custT="1"/>
      <dgm:spPr/>
      <dgm:t>
        <a:bodyPr/>
        <a:lstStyle/>
        <a:p>
          <a:r>
            <a:rPr lang="en-US" sz="1400" b="1" dirty="0"/>
            <a:t>Compile / Build System</a:t>
          </a:r>
        </a:p>
        <a:p>
          <a:r>
            <a:rPr lang="en-US" sz="1400" b="1" dirty="0"/>
            <a:t>(Jenkins)</a:t>
          </a:r>
        </a:p>
      </dgm:t>
    </dgm:pt>
    <dgm:pt modelId="{2748C8FD-1AC5-4BF4-B4D3-031775E65C06}" type="parTrans" cxnId="{6244164E-9880-40A0-B5D5-8BB36632F262}">
      <dgm:prSet/>
      <dgm:spPr/>
      <dgm:t>
        <a:bodyPr/>
        <a:lstStyle/>
        <a:p>
          <a:endParaRPr lang="en-US"/>
        </a:p>
      </dgm:t>
    </dgm:pt>
    <dgm:pt modelId="{86FF69E1-B473-43B6-9EDA-54500C02D57A}" type="sibTrans" cxnId="{6244164E-9880-40A0-B5D5-8BB36632F262}">
      <dgm:prSet/>
      <dgm:spPr/>
      <dgm:t>
        <a:bodyPr/>
        <a:lstStyle/>
        <a:p>
          <a:endParaRPr lang="en-US"/>
        </a:p>
      </dgm:t>
    </dgm:pt>
    <dgm:pt modelId="{D94AFC95-9245-45CA-B56E-39065F8A5DEE}">
      <dgm:prSet phldrT="[Text]" custT="1"/>
      <dgm:spPr/>
      <dgm:t>
        <a:bodyPr/>
        <a:lstStyle/>
        <a:p>
          <a:r>
            <a:rPr lang="en-US" sz="1000" dirty="0"/>
            <a:t>Automated tools compile and package code into deliverables </a:t>
          </a:r>
          <a:endParaRPr lang="en-US" sz="1000" b="1" dirty="0"/>
        </a:p>
      </dgm:t>
    </dgm:pt>
    <dgm:pt modelId="{25AF96C9-C38E-4DF6-9928-70566A7F0998}" type="parTrans" cxnId="{A1D7D44A-BCDD-40F8-A821-F7E125B56BB2}">
      <dgm:prSet/>
      <dgm:spPr/>
      <dgm:t>
        <a:bodyPr/>
        <a:lstStyle/>
        <a:p>
          <a:endParaRPr lang="en-US"/>
        </a:p>
      </dgm:t>
    </dgm:pt>
    <dgm:pt modelId="{1A31423D-B4AB-4C23-82C8-71A8954EC6FB}" type="sibTrans" cxnId="{A1D7D44A-BCDD-40F8-A821-F7E125B56BB2}">
      <dgm:prSet/>
      <dgm:spPr/>
      <dgm:t>
        <a:bodyPr/>
        <a:lstStyle/>
        <a:p>
          <a:endParaRPr lang="en-US"/>
        </a:p>
      </dgm:t>
    </dgm:pt>
    <dgm:pt modelId="{CCD34BA5-F204-4E71-950A-F5BFC2D1F646}">
      <dgm:prSet phldrT="[Text]" custT="1"/>
      <dgm:spPr/>
      <dgm:t>
        <a:bodyPr/>
        <a:lstStyle/>
        <a:p>
          <a:r>
            <a:rPr lang="en-US" sz="1000" dirty="0"/>
            <a:t>Automatically performs unit tests as part of compile process</a:t>
          </a:r>
        </a:p>
      </dgm:t>
    </dgm:pt>
    <dgm:pt modelId="{8108FD81-479B-4405-815E-1362B2A3AA54}" type="parTrans" cxnId="{0F138662-1BBB-49E0-97E4-245F6D7E102C}">
      <dgm:prSet/>
      <dgm:spPr/>
      <dgm:t>
        <a:bodyPr/>
        <a:lstStyle/>
        <a:p>
          <a:endParaRPr lang="en-US"/>
        </a:p>
      </dgm:t>
    </dgm:pt>
    <dgm:pt modelId="{985AA99E-9099-4E6D-8147-A05EA5216C1C}" type="sibTrans" cxnId="{0F138662-1BBB-49E0-97E4-245F6D7E102C}">
      <dgm:prSet/>
      <dgm:spPr/>
      <dgm:t>
        <a:bodyPr/>
        <a:lstStyle/>
        <a:p>
          <a:endParaRPr lang="en-US"/>
        </a:p>
      </dgm:t>
    </dgm:pt>
    <dgm:pt modelId="{2F46AD4E-BF78-4C9C-9903-CFAC4AE30BB3}">
      <dgm:prSet phldrT="[Text]" custT="1"/>
      <dgm:spPr/>
      <dgm:t>
        <a:bodyPr/>
        <a:lstStyle/>
        <a:p>
          <a:r>
            <a:rPr lang="en-US" sz="1000" dirty="0"/>
            <a:t>Historical build results are available for review</a:t>
          </a:r>
        </a:p>
      </dgm:t>
    </dgm:pt>
    <dgm:pt modelId="{A2326140-48F3-4431-8983-AFF8F28F4AC7}" type="parTrans" cxnId="{9CC7AFEB-B3D7-44A3-B8D3-201A747C16ED}">
      <dgm:prSet/>
      <dgm:spPr/>
      <dgm:t>
        <a:bodyPr/>
        <a:lstStyle/>
        <a:p>
          <a:endParaRPr lang="en-US"/>
        </a:p>
      </dgm:t>
    </dgm:pt>
    <dgm:pt modelId="{D5783795-3251-4C82-9D18-6612D2637E90}" type="sibTrans" cxnId="{9CC7AFEB-B3D7-44A3-B8D3-201A747C16ED}">
      <dgm:prSet/>
      <dgm:spPr/>
      <dgm:t>
        <a:bodyPr/>
        <a:lstStyle/>
        <a:p>
          <a:endParaRPr lang="en-US"/>
        </a:p>
      </dgm:t>
    </dgm:pt>
    <dgm:pt modelId="{783D8827-C846-4842-87A9-1AD103B79F9C}">
      <dgm:prSet phldrT="[Text]" custT="1"/>
      <dgm:spPr/>
      <dgm:t>
        <a:bodyPr/>
        <a:lstStyle/>
        <a:p>
          <a:r>
            <a:rPr lang="en-US" sz="1400" b="1" dirty="0"/>
            <a:t>Automated Test System</a:t>
          </a:r>
        </a:p>
        <a:p>
          <a:r>
            <a:rPr lang="en-US" sz="1400" b="1" dirty="0"/>
            <a:t>(Jenkins)</a:t>
          </a:r>
        </a:p>
      </dgm:t>
    </dgm:pt>
    <dgm:pt modelId="{523EDE53-5A10-43A3-88D9-4F249AA83FBC}" type="parTrans" cxnId="{794BFE8C-6ECB-4CD5-96F1-8A0240BBEFBE}">
      <dgm:prSet/>
      <dgm:spPr/>
      <dgm:t>
        <a:bodyPr/>
        <a:lstStyle/>
        <a:p>
          <a:endParaRPr lang="en-US"/>
        </a:p>
      </dgm:t>
    </dgm:pt>
    <dgm:pt modelId="{3CF26292-AC88-4D2E-BFB2-A160A9EE47A2}" type="sibTrans" cxnId="{794BFE8C-6ECB-4CD5-96F1-8A0240BBEFBE}">
      <dgm:prSet/>
      <dgm:spPr/>
      <dgm:t>
        <a:bodyPr/>
        <a:lstStyle/>
        <a:p>
          <a:endParaRPr lang="en-US"/>
        </a:p>
      </dgm:t>
    </dgm:pt>
    <dgm:pt modelId="{11B8D8A2-A349-42CC-AB74-D98C5F1E51C0}">
      <dgm:prSet phldrT="[Text]" custT="1"/>
      <dgm:spPr/>
      <dgm:t>
        <a:bodyPr/>
        <a:lstStyle/>
        <a:p>
          <a:r>
            <a:rPr lang="en-US" sz="1000" dirty="0"/>
            <a:t>Compiled code is regression tested thru automated tools</a:t>
          </a:r>
        </a:p>
      </dgm:t>
    </dgm:pt>
    <dgm:pt modelId="{269CD5E1-190F-499F-85BB-880B68C7784B}" type="parTrans" cxnId="{905245C9-D0E8-47F2-8636-CA7E7B206F86}">
      <dgm:prSet/>
      <dgm:spPr/>
      <dgm:t>
        <a:bodyPr/>
        <a:lstStyle/>
        <a:p>
          <a:endParaRPr lang="en-US"/>
        </a:p>
      </dgm:t>
    </dgm:pt>
    <dgm:pt modelId="{C5DD3A24-EA9B-4D09-9DAC-5F6D741AC200}" type="sibTrans" cxnId="{905245C9-D0E8-47F2-8636-CA7E7B206F86}">
      <dgm:prSet/>
      <dgm:spPr/>
      <dgm:t>
        <a:bodyPr/>
        <a:lstStyle/>
        <a:p>
          <a:endParaRPr lang="en-US"/>
        </a:p>
      </dgm:t>
    </dgm:pt>
    <dgm:pt modelId="{B48369A5-0603-4240-B425-7951C5910B30}">
      <dgm:prSet phldrT="[Text]" custT="1"/>
      <dgm:spPr/>
      <dgm:t>
        <a:bodyPr/>
        <a:lstStyle/>
        <a:p>
          <a:r>
            <a:rPr lang="en-US" sz="1000" dirty="0"/>
            <a:t>Ideally, these tests will be linked to Program/System requirements</a:t>
          </a:r>
        </a:p>
      </dgm:t>
    </dgm:pt>
    <dgm:pt modelId="{430F8A96-6130-48CB-AC2D-33FDAC491725}" type="parTrans" cxnId="{E2E67DE5-0ECA-4F13-8303-4E3D54D928BB}">
      <dgm:prSet/>
      <dgm:spPr/>
      <dgm:t>
        <a:bodyPr/>
        <a:lstStyle/>
        <a:p>
          <a:endParaRPr lang="en-US"/>
        </a:p>
      </dgm:t>
    </dgm:pt>
    <dgm:pt modelId="{583EC275-CAFD-4C7E-852E-53EA700385BD}" type="sibTrans" cxnId="{E2E67DE5-0ECA-4F13-8303-4E3D54D928BB}">
      <dgm:prSet/>
      <dgm:spPr/>
      <dgm:t>
        <a:bodyPr/>
        <a:lstStyle/>
        <a:p>
          <a:endParaRPr lang="en-US"/>
        </a:p>
      </dgm:t>
    </dgm:pt>
    <dgm:pt modelId="{E1926D85-8D66-41E7-BD83-6ACB6BBAA673}">
      <dgm:prSet phldrT="[Text]"/>
      <dgm:spPr/>
      <dgm:t>
        <a:bodyPr/>
        <a:lstStyle/>
        <a:p>
          <a:r>
            <a:rPr lang="en-US" sz="900" dirty="0"/>
            <a:t>Automated tools ensure compliance with NGC Coding Style guides</a:t>
          </a:r>
          <a:endParaRPr lang="en-US" sz="900" b="1" dirty="0"/>
        </a:p>
      </dgm:t>
    </dgm:pt>
    <dgm:pt modelId="{490FB4F4-8C72-4542-A498-8AF651CC8B58}" type="parTrans" cxnId="{6324F947-1A20-4C5A-9880-3EC8B665DE02}">
      <dgm:prSet/>
      <dgm:spPr/>
      <dgm:t>
        <a:bodyPr/>
        <a:lstStyle/>
        <a:p>
          <a:endParaRPr lang="en-US"/>
        </a:p>
      </dgm:t>
    </dgm:pt>
    <dgm:pt modelId="{08A750DA-CBC2-41FF-B00A-646267B5445C}" type="sibTrans" cxnId="{6324F947-1A20-4C5A-9880-3EC8B665DE02}">
      <dgm:prSet/>
      <dgm:spPr/>
      <dgm:t>
        <a:bodyPr/>
        <a:lstStyle/>
        <a:p>
          <a:endParaRPr lang="en-US"/>
        </a:p>
      </dgm:t>
    </dgm:pt>
    <dgm:pt modelId="{1A2FFB75-8CE9-4459-BBC7-C5EB4171937C}" type="pres">
      <dgm:prSet presAssocID="{BA362437-24E1-4666-8DA6-E48DDBC792FD}" presName="Name0" presStyleCnt="0">
        <dgm:presLayoutVars>
          <dgm:dir/>
          <dgm:resizeHandles/>
        </dgm:presLayoutVars>
      </dgm:prSet>
      <dgm:spPr/>
    </dgm:pt>
    <dgm:pt modelId="{192757FF-C764-4D07-BF63-009DD82CF595}" type="pres">
      <dgm:prSet presAssocID="{29EB3B76-8F4B-4C81-A127-7CDA9F3286E6}" presName="compNode" presStyleCnt="0"/>
      <dgm:spPr/>
    </dgm:pt>
    <dgm:pt modelId="{703AADE0-55D0-48E9-A68B-743FE0E0CB53}" type="pres">
      <dgm:prSet presAssocID="{29EB3B76-8F4B-4C81-A127-7CDA9F3286E6}" presName="dummyConnPt" presStyleCnt="0"/>
      <dgm:spPr/>
    </dgm:pt>
    <dgm:pt modelId="{9D90C449-AD3E-4448-8571-7279D4CE5C62}" type="pres">
      <dgm:prSet presAssocID="{29EB3B76-8F4B-4C81-A127-7CDA9F3286E6}" presName="node" presStyleLbl="node1" presStyleIdx="0" presStyleCnt="6" custScaleX="134219" custLinFactNeighborY="-683">
        <dgm:presLayoutVars>
          <dgm:bulletEnabled val="1"/>
        </dgm:presLayoutVars>
      </dgm:prSet>
      <dgm:spPr/>
    </dgm:pt>
    <dgm:pt modelId="{A42A19BB-D1A9-44F0-A4BC-0CCA8B61DCAF}" type="pres">
      <dgm:prSet presAssocID="{46356406-48AE-419C-ABAA-6EE0FDABA05C}" presName="sibTrans" presStyleLbl="bgSibTrans2D1" presStyleIdx="0" presStyleCnt="5"/>
      <dgm:spPr/>
    </dgm:pt>
    <dgm:pt modelId="{AF3946E7-8B2A-40EA-8846-F628824696B7}" type="pres">
      <dgm:prSet presAssocID="{01FA74A0-6F8B-4243-89D4-456DAD2E2160}" presName="compNode" presStyleCnt="0"/>
      <dgm:spPr/>
    </dgm:pt>
    <dgm:pt modelId="{7F4E6220-1660-4719-A92A-FF7AD9713092}" type="pres">
      <dgm:prSet presAssocID="{01FA74A0-6F8B-4243-89D4-456DAD2E2160}" presName="dummyConnPt" presStyleCnt="0"/>
      <dgm:spPr/>
    </dgm:pt>
    <dgm:pt modelId="{A39028AE-09E5-4794-9911-7B985959F16A}" type="pres">
      <dgm:prSet presAssocID="{01FA74A0-6F8B-4243-89D4-456DAD2E2160}" presName="node" presStyleLbl="node1" presStyleIdx="1" presStyleCnt="6" custScaleX="134219" custLinFactNeighborY="0">
        <dgm:presLayoutVars>
          <dgm:bulletEnabled val="1"/>
        </dgm:presLayoutVars>
      </dgm:prSet>
      <dgm:spPr/>
    </dgm:pt>
    <dgm:pt modelId="{4C816DA7-5E72-47BD-BEBD-A90BD7F370DF}" type="pres">
      <dgm:prSet presAssocID="{626F0255-E3DA-4424-B2A2-6E39A5351C8E}" presName="sibTrans" presStyleLbl="bgSibTrans2D1" presStyleIdx="1" presStyleCnt="5"/>
      <dgm:spPr/>
    </dgm:pt>
    <dgm:pt modelId="{071E860E-F82D-4844-9C9D-41479504485E}" type="pres">
      <dgm:prSet presAssocID="{60C04B40-79B5-4392-BE87-4B7678EAA677}" presName="compNode" presStyleCnt="0"/>
      <dgm:spPr/>
    </dgm:pt>
    <dgm:pt modelId="{F9AAF6D5-11B8-4B2B-9708-F31E5C45ECED}" type="pres">
      <dgm:prSet presAssocID="{60C04B40-79B5-4392-BE87-4B7678EAA677}" presName="dummyConnPt" presStyleCnt="0"/>
      <dgm:spPr/>
    </dgm:pt>
    <dgm:pt modelId="{EAAC4434-5727-40E6-A9AD-5480E0AD3245}" type="pres">
      <dgm:prSet presAssocID="{60C04B40-79B5-4392-BE87-4B7678EAA677}" presName="node" presStyleLbl="node1" presStyleIdx="2" presStyleCnt="6" custScaleX="135946">
        <dgm:presLayoutVars>
          <dgm:bulletEnabled val="1"/>
        </dgm:presLayoutVars>
      </dgm:prSet>
      <dgm:spPr/>
    </dgm:pt>
    <dgm:pt modelId="{ED50FC1B-E90F-4223-9242-0DD82B0F69CD}" type="pres">
      <dgm:prSet presAssocID="{0DADBA16-92F1-40DF-9D6C-B1427BD554C5}" presName="sibTrans" presStyleLbl="bgSibTrans2D1" presStyleIdx="2" presStyleCnt="5"/>
      <dgm:spPr/>
    </dgm:pt>
    <dgm:pt modelId="{D088E143-2E92-4FFF-A86A-31670D1D53EC}" type="pres">
      <dgm:prSet presAssocID="{765ABD72-29CE-42A4-A5B5-8330A5797163}" presName="compNode" presStyleCnt="0"/>
      <dgm:spPr/>
    </dgm:pt>
    <dgm:pt modelId="{5F207A70-57B0-4FA5-83C8-49FEFE096198}" type="pres">
      <dgm:prSet presAssocID="{765ABD72-29CE-42A4-A5B5-8330A5797163}" presName="dummyConnPt" presStyleCnt="0"/>
      <dgm:spPr/>
    </dgm:pt>
    <dgm:pt modelId="{D06D5C33-730F-4AD8-8BBF-4742A0AEA1F3}" type="pres">
      <dgm:prSet presAssocID="{765ABD72-29CE-42A4-A5B5-8330A5797163}" presName="node" presStyleLbl="node1" presStyleIdx="3" presStyleCnt="6" custScaleX="129172">
        <dgm:presLayoutVars>
          <dgm:bulletEnabled val="1"/>
        </dgm:presLayoutVars>
      </dgm:prSet>
      <dgm:spPr/>
    </dgm:pt>
    <dgm:pt modelId="{5DE7DC44-33C1-42F0-BF5A-AE4C84F633BB}" type="pres">
      <dgm:prSet presAssocID="{EF63A905-81E1-4E21-807C-63F68F9EEEDA}" presName="sibTrans" presStyleLbl="bgSibTrans2D1" presStyleIdx="3" presStyleCnt="5"/>
      <dgm:spPr/>
    </dgm:pt>
    <dgm:pt modelId="{750F1AE5-2C80-4268-9FFF-837EBB0F7714}" type="pres">
      <dgm:prSet presAssocID="{74573F9C-4ABA-4CAE-A1B6-ADC317CAE51F}" presName="compNode" presStyleCnt="0"/>
      <dgm:spPr/>
    </dgm:pt>
    <dgm:pt modelId="{37252964-B8EA-4E89-85DC-EED4C65C3590}" type="pres">
      <dgm:prSet presAssocID="{74573F9C-4ABA-4CAE-A1B6-ADC317CAE51F}" presName="dummyConnPt" presStyleCnt="0"/>
      <dgm:spPr/>
    </dgm:pt>
    <dgm:pt modelId="{DCDB5945-3BBE-464F-98E4-6D716FA0EAF1}" type="pres">
      <dgm:prSet presAssocID="{74573F9C-4ABA-4CAE-A1B6-ADC317CAE51F}" presName="node" presStyleLbl="node1" presStyleIdx="4" presStyleCnt="6" custScaleX="129172">
        <dgm:presLayoutVars>
          <dgm:bulletEnabled val="1"/>
        </dgm:presLayoutVars>
      </dgm:prSet>
      <dgm:spPr/>
    </dgm:pt>
    <dgm:pt modelId="{3137E19B-B960-4DC7-B9AF-743346B27C31}" type="pres">
      <dgm:prSet presAssocID="{86FF69E1-B473-43B6-9EDA-54500C02D57A}" presName="sibTrans" presStyleLbl="bgSibTrans2D1" presStyleIdx="4" presStyleCnt="5"/>
      <dgm:spPr/>
    </dgm:pt>
    <dgm:pt modelId="{22DED970-EDA7-451C-A73A-DF26A9AAC33B}" type="pres">
      <dgm:prSet presAssocID="{783D8827-C846-4842-87A9-1AD103B79F9C}" presName="compNode" presStyleCnt="0"/>
      <dgm:spPr/>
    </dgm:pt>
    <dgm:pt modelId="{C83C3612-D12D-4078-BA0B-42C53B7BE828}" type="pres">
      <dgm:prSet presAssocID="{783D8827-C846-4842-87A9-1AD103B79F9C}" presName="dummyConnPt" presStyleCnt="0"/>
      <dgm:spPr/>
    </dgm:pt>
    <dgm:pt modelId="{5624E124-FB81-4EB1-ACD8-65B3DF176252}" type="pres">
      <dgm:prSet presAssocID="{783D8827-C846-4842-87A9-1AD103B79F9C}" presName="node" presStyleLbl="node1" presStyleIdx="5" presStyleCnt="6" custScaleX="129172">
        <dgm:presLayoutVars>
          <dgm:bulletEnabled val="1"/>
        </dgm:presLayoutVars>
      </dgm:prSet>
      <dgm:spPr/>
    </dgm:pt>
  </dgm:ptLst>
  <dgm:cxnLst>
    <dgm:cxn modelId="{BCE94D00-6786-4C5B-9BB1-03B0DB4970DC}" type="presOf" srcId="{0DADBA16-92F1-40DF-9D6C-B1427BD554C5}" destId="{ED50FC1B-E90F-4223-9242-0DD82B0F69CD}" srcOrd="0" destOrd="0" presId="urn:microsoft.com/office/officeart/2005/8/layout/bProcess4"/>
    <dgm:cxn modelId="{A2968F00-1A13-4302-9042-00F920CCEB07}" type="presOf" srcId="{CCD34BA5-F204-4E71-950A-F5BFC2D1F646}" destId="{DCDB5945-3BBE-464F-98E4-6D716FA0EAF1}" srcOrd="0" destOrd="2" presId="urn:microsoft.com/office/officeart/2005/8/layout/bProcess4"/>
    <dgm:cxn modelId="{15A11801-E1B5-4588-88FF-2DF59E4E792F}" srcId="{765ABD72-29CE-42A4-A5B5-8330A5797163}" destId="{44FAB755-A26B-4B20-8DFC-F811D5B08595}" srcOrd="2" destOrd="0" parTransId="{178189B9-B90A-4A12-9DB9-CD35F1877399}" sibTransId="{941CAF0C-9DAF-4053-988B-6179ECF989DD}"/>
    <dgm:cxn modelId="{AD322211-4BA0-4C90-9B2A-8FD3792F6982}" type="presOf" srcId="{765ABD72-29CE-42A4-A5B5-8330A5797163}" destId="{D06D5C33-730F-4AD8-8BBF-4742A0AEA1F3}" srcOrd="0" destOrd="0" presId="urn:microsoft.com/office/officeart/2005/8/layout/bProcess4"/>
    <dgm:cxn modelId="{16B2C522-80E4-41DD-9EC2-92EA8C1AA21D}" type="presOf" srcId="{29EB3B76-8F4B-4C81-A127-7CDA9F3286E6}" destId="{9D90C449-AD3E-4448-8571-7279D4CE5C62}" srcOrd="0" destOrd="0" presId="urn:microsoft.com/office/officeart/2005/8/layout/bProcess4"/>
    <dgm:cxn modelId="{5B6A6825-917D-4ECF-9F76-7C98D0EB8B92}" srcId="{01FA74A0-6F8B-4243-89D4-456DAD2E2160}" destId="{837EA4DE-9DC5-40B8-AC13-65D2AF12A412}" srcOrd="2" destOrd="0" parTransId="{893AED23-A3D9-4567-A546-83EB8F12CB08}" sibTransId="{67ABA66A-B9ED-47EB-9499-2DC2B0655717}"/>
    <dgm:cxn modelId="{74567D27-EE65-4D4A-903E-F87C9A39BCBB}" type="presOf" srcId="{D94AFC95-9245-45CA-B56E-39065F8A5DEE}" destId="{DCDB5945-3BBE-464F-98E4-6D716FA0EAF1}" srcOrd="0" destOrd="1" presId="urn:microsoft.com/office/officeart/2005/8/layout/bProcess4"/>
    <dgm:cxn modelId="{AE4D642C-8959-4D74-BDF3-11F23B8A8EF6}" type="presOf" srcId="{44FAB755-A26B-4B20-8DFC-F811D5B08595}" destId="{D06D5C33-730F-4AD8-8BBF-4742A0AEA1F3}" srcOrd="0" destOrd="3" presId="urn:microsoft.com/office/officeart/2005/8/layout/bProcess4"/>
    <dgm:cxn modelId="{E2A76135-45E7-432A-B435-54D7D5BB0F02}" type="presOf" srcId="{B48369A5-0603-4240-B425-7951C5910B30}" destId="{5624E124-FB81-4EB1-ACD8-65B3DF176252}" srcOrd="0" destOrd="2" presId="urn:microsoft.com/office/officeart/2005/8/layout/bProcess4"/>
    <dgm:cxn modelId="{0F138662-1BBB-49E0-97E4-245F6D7E102C}" srcId="{74573F9C-4ABA-4CAE-A1B6-ADC317CAE51F}" destId="{CCD34BA5-F204-4E71-950A-F5BFC2D1F646}" srcOrd="1" destOrd="0" parTransId="{8108FD81-479B-4405-815E-1362B2A3AA54}" sibTransId="{985AA99E-9099-4E6D-8147-A05EA5216C1C}"/>
    <dgm:cxn modelId="{44641F43-6BA0-4E96-9535-7303B5D779CF}" type="presOf" srcId="{46356406-48AE-419C-ABAA-6EE0FDABA05C}" destId="{A42A19BB-D1A9-44F0-A4BC-0CCA8B61DCAF}" srcOrd="0" destOrd="0" presId="urn:microsoft.com/office/officeart/2005/8/layout/bProcess4"/>
    <dgm:cxn modelId="{BAF0DB43-0C17-42AF-8E57-BA7C9E6C2F0A}" type="presOf" srcId="{837EA4DE-9DC5-40B8-AC13-65D2AF12A412}" destId="{A39028AE-09E5-4794-9911-7B985959F16A}" srcOrd="0" destOrd="3" presId="urn:microsoft.com/office/officeart/2005/8/layout/bProcess4"/>
    <dgm:cxn modelId="{2323E344-CE09-4EAC-BB9A-C98DA781C522}" type="presOf" srcId="{80F3A846-3FC0-46D4-9765-CA0DFA246912}" destId="{A39028AE-09E5-4794-9911-7B985959F16A}" srcOrd="0" destOrd="1" presId="urn:microsoft.com/office/officeart/2005/8/layout/bProcess4"/>
    <dgm:cxn modelId="{81483445-5A28-4E3B-9AE4-2BBDF93A9368}" type="presOf" srcId="{626F0255-E3DA-4424-B2A2-6E39A5351C8E}" destId="{4C816DA7-5E72-47BD-BEBD-A90BD7F370DF}" srcOrd="0" destOrd="0" presId="urn:microsoft.com/office/officeart/2005/8/layout/bProcess4"/>
    <dgm:cxn modelId="{1B65B845-89C0-4D12-9A20-9A86EC4CE400}" srcId="{BA362437-24E1-4666-8DA6-E48DDBC792FD}" destId="{765ABD72-29CE-42A4-A5B5-8330A5797163}" srcOrd="3" destOrd="0" parTransId="{9165720A-0731-4503-A69B-6CBEBFA1166B}" sibTransId="{EF63A905-81E1-4E21-807C-63F68F9EEEDA}"/>
    <dgm:cxn modelId="{6324F947-1A20-4C5A-9880-3EC8B665DE02}" srcId="{765ABD72-29CE-42A4-A5B5-8330A5797163}" destId="{E1926D85-8D66-41E7-BD83-6ACB6BBAA673}" srcOrd="1" destOrd="0" parTransId="{490FB4F4-8C72-4542-A498-8AF651CC8B58}" sibTransId="{08A750DA-CBC2-41FF-B00A-646267B5445C}"/>
    <dgm:cxn modelId="{1A4E4C49-BD41-41DA-AC09-49FF72DD70D1}" type="presOf" srcId="{76D4A57E-24F2-4236-A703-070893CA841F}" destId="{EAAC4434-5727-40E6-A9AD-5480E0AD3245}" srcOrd="0" destOrd="1" presId="urn:microsoft.com/office/officeart/2005/8/layout/bProcess4"/>
    <dgm:cxn modelId="{ED58306A-71EF-4938-99F7-37261BADE478}" srcId="{29EB3B76-8F4B-4C81-A127-7CDA9F3286E6}" destId="{D4AA4965-CC45-46AA-A4B0-DDDB5181C8E4}" srcOrd="0" destOrd="0" parTransId="{9862DAE9-ED04-487E-8E8B-13CB1D996755}" sibTransId="{83B3F77A-2221-46F6-84C2-CD84BD6929F1}"/>
    <dgm:cxn modelId="{48523D4A-C742-434A-AC88-62779DC3AD83}" type="presOf" srcId="{D4AA4965-CC45-46AA-A4B0-DDDB5181C8E4}" destId="{9D90C449-AD3E-4448-8571-7279D4CE5C62}" srcOrd="0" destOrd="1" presId="urn:microsoft.com/office/officeart/2005/8/layout/bProcess4"/>
    <dgm:cxn modelId="{A1D7D44A-BCDD-40F8-A821-F7E125B56BB2}" srcId="{74573F9C-4ABA-4CAE-A1B6-ADC317CAE51F}" destId="{D94AFC95-9245-45CA-B56E-39065F8A5DEE}" srcOrd="0" destOrd="0" parTransId="{25AF96C9-C38E-4DF6-9928-70566A7F0998}" sibTransId="{1A31423D-B4AB-4C23-82C8-71A8954EC6FB}"/>
    <dgm:cxn modelId="{3BBCD74B-2B21-43B0-84B2-891194A2DBAC}" type="presOf" srcId="{86FF69E1-B473-43B6-9EDA-54500C02D57A}" destId="{3137E19B-B960-4DC7-B9AF-743346B27C31}" srcOrd="0" destOrd="0" presId="urn:microsoft.com/office/officeart/2005/8/layout/bProcess4"/>
    <dgm:cxn modelId="{241AA66D-CA3E-4F78-8D15-10F19A6F6409}" srcId="{60C04B40-79B5-4392-BE87-4B7678EAA677}" destId="{641FD253-1C23-46D1-9307-961B5A94C7A2}" srcOrd="1" destOrd="0" parTransId="{1023B612-B43C-4AB4-88CD-220D6A23F8E7}" sibTransId="{7AC777DA-70AA-434D-9A62-2C6C0F69F593}"/>
    <dgm:cxn modelId="{6244164E-9880-40A0-B5D5-8BB36632F262}" srcId="{BA362437-24E1-4666-8DA6-E48DDBC792FD}" destId="{74573F9C-4ABA-4CAE-A1B6-ADC317CAE51F}" srcOrd="4" destOrd="0" parTransId="{2748C8FD-1AC5-4BF4-B4D3-031775E65C06}" sibTransId="{86FF69E1-B473-43B6-9EDA-54500C02D57A}"/>
    <dgm:cxn modelId="{24F0F179-0FB3-47E0-9D26-61677407FC62}" srcId="{BA362437-24E1-4666-8DA6-E48DDBC792FD}" destId="{01FA74A0-6F8B-4243-89D4-456DAD2E2160}" srcOrd="1" destOrd="0" parTransId="{40A8FB0A-1D93-4F2D-B84D-B8949EEF89EB}" sibTransId="{626F0255-E3DA-4424-B2A2-6E39A5351C8E}"/>
    <dgm:cxn modelId="{644D2B5A-622C-4419-96F8-4198E9F6E8ED}" type="presOf" srcId="{E22BB020-A51C-425B-BB35-8A01D9EE0E27}" destId="{D06D5C33-730F-4AD8-8BBF-4742A0AEA1F3}" srcOrd="0" destOrd="1" presId="urn:microsoft.com/office/officeart/2005/8/layout/bProcess4"/>
    <dgm:cxn modelId="{DADC3D7A-DCF7-431F-A37D-78BF38673053}" type="presOf" srcId="{783D8827-C846-4842-87A9-1AD103B79F9C}" destId="{5624E124-FB81-4EB1-ACD8-65B3DF176252}" srcOrd="0" destOrd="0" presId="urn:microsoft.com/office/officeart/2005/8/layout/bProcess4"/>
    <dgm:cxn modelId="{8783437B-2CE3-41A2-8524-1395C35AE31A}" type="presOf" srcId="{BA362437-24E1-4666-8DA6-E48DDBC792FD}" destId="{1A2FFB75-8CE9-4459-BBC7-C5EB4171937C}" srcOrd="0" destOrd="0" presId="urn:microsoft.com/office/officeart/2005/8/layout/bProcess4"/>
    <dgm:cxn modelId="{2127B47C-991A-4F3A-B0F5-E98926BA2E7F}" srcId="{BA362437-24E1-4666-8DA6-E48DDBC792FD}" destId="{29EB3B76-8F4B-4C81-A127-7CDA9F3286E6}" srcOrd="0" destOrd="0" parTransId="{FFD259C0-3762-4CF0-B2FC-11F2043C45D7}" sibTransId="{46356406-48AE-419C-ABAA-6EE0FDABA05C}"/>
    <dgm:cxn modelId="{E5B9B783-2142-4E10-8F59-FCB296AC060E}" srcId="{60C04B40-79B5-4392-BE87-4B7678EAA677}" destId="{76D4A57E-24F2-4236-A703-070893CA841F}" srcOrd="0" destOrd="0" parTransId="{E9B98F2B-F890-4AF5-891F-C82C817476E5}" sibTransId="{70A81998-D57A-4345-9F35-3F2B3F6F71C8}"/>
    <dgm:cxn modelId="{E665B485-B336-4571-ADFF-F9C32295D824}" type="presOf" srcId="{01FA74A0-6F8B-4243-89D4-456DAD2E2160}" destId="{A39028AE-09E5-4794-9911-7B985959F16A}" srcOrd="0" destOrd="0" presId="urn:microsoft.com/office/officeart/2005/8/layout/bProcess4"/>
    <dgm:cxn modelId="{7DA00F8B-C54C-4A0B-8086-FEE022103309}" type="presOf" srcId="{556FF230-8B44-416A-9795-675FBD188420}" destId="{9D90C449-AD3E-4448-8571-7279D4CE5C62}" srcOrd="0" destOrd="2" presId="urn:microsoft.com/office/officeart/2005/8/layout/bProcess4"/>
    <dgm:cxn modelId="{794BFE8C-6ECB-4CD5-96F1-8A0240BBEFBE}" srcId="{BA362437-24E1-4666-8DA6-E48DDBC792FD}" destId="{783D8827-C846-4842-87A9-1AD103B79F9C}" srcOrd="5" destOrd="0" parTransId="{523EDE53-5A10-43A3-88D9-4F249AA83FBC}" sibTransId="{3CF26292-AC88-4D2E-BFB2-A160A9EE47A2}"/>
    <dgm:cxn modelId="{727E3698-E504-473C-A46F-8A52BB3D8245}" type="presOf" srcId="{576379E6-EC3C-4313-A9AE-6A655FEADEC3}" destId="{9D90C449-AD3E-4448-8571-7279D4CE5C62}" srcOrd="0" destOrd="3" presId="urn:microsoft.com/office/officeart/2005/8/layout/bProcess4"/>
    <dgm:cxn modelId="{ADFEF999-DE8B-4D89-BBB9-965A87A9E05D}" srcId="{01FA74A0-6F8B-4243-89D4-456DAD2E2160}" destId="{0DFF6756-DE68-4F58-A880-0CBDC050C90A}" srcOrd="1" destOrd="0" parTransId="{3BC8C09D-2AD9-43EB-8C8D-8DD3B5DC4B9A}" sibTransId="{93D40963-9153-4563-88C4-CE298F280958}"/>
    <dgm:cxn modelId="{CEC99EA0-0090-4E66-9891-F4C699BEEE25}" srcId="{29EB3B76-8F4B-4C81-A127-7CDA9F3286E6}" destId="{576379E6-EC3C-4313-A9AE-6A655FEADEC3}" srcOrd="2" destOrd="0" parTransId="{111A5B25-2B54-4FE2-A209-B53A4135C326}" sibTransId="{DBED3375-619D-4890-8FFE-1F1FFB160226}"/>
    <dgm:cxn modelId="{E619FCAD-6801-4EE3-8FCE-51979A4F7F4E}" srcId="{01FA74A0-6F8B-4243-89D4-456DAD2E2160}" destId="{1BF1A425-CB9C-469C-A708-5DD1EEFD328C}" srcOrd="3" destOrd="0" parTransId="{CC28B628-A230-4E7E-888E-ACCD09139149}" sibTransId="{0ACD6D4E-8E98-4B0A-8813-7B1AED132AB6}"/>
    <dgm:cxn modelId="{E5E60FBC-6067-4298-B15F-0B9E49C866CB}" srcId="{29EB3B76-8F4B-4C81-A127-7CDA9F3286E6}" destId="{556FF230-8B44-416A-9795-675FBD188420}" srcOrd="1" destOrd="0" parTransId="{75DFF84C-5F3D-4E90-8F23-0B66A6295366}" sibTransId="{80555247-8855-4063-81F3-D2367663341E}"/>
    <dgm:cxn modelId="{C4ADA0BF-F1EC-4BE2-BFBC-C5315DD8609D}" type="presOf" srcId="{E1926D85-8D66-41E7-BD83-6ACB6BBAA673}" destId="{D06D5C33-730F-4AD8-8BBF-4742A0AEA1F3}" srcOrd="0" destOrd="2" presId="urn:microsoft.com/office/officeart/2005/8/layout/bProcess4"/>
    <dgm:cxn modelId="{A061BEC4-5393-4892-B1EF-983CE1E07AD7}" srcId="{01FA74A0-6F8B-4243-89D4-456DAD2E2160}" destId="{80F3A846-3FC0-46D4-9765-CA0DFA246912}" srcOrd="0" destOrd="0" parTransId="{67082986-BA85-46D7-9A02-A693E543BD9E}" sibTransId="{D71CDB82-4C9C-4A31-8EBE-52B6A34E8915}"/>
    <dgm:cxn modelId="{81541FC9-8104-4738-A296-34C0D327A33C}" type="presOf" srcId="{11B8D8A2-A349-42CC-AB74-D98C5F1E51C0}" destId="{5624E124-FB81-4EB1-ACD8-65B3DF176252}" srcOrd="0" destOrd="1" presId="urn:microsoft.com/office/officeart/2005/8/layout/bProcess4"/>
    <dgm:cxn modelId="{41BD33C9-1EFC-4566-8055-36672490F36B}" type="presOf" srcId="{641FD253-1C23-46D1-9307-961B5A94C7A2}" destId="{EAAC4434-5727-40E6-A9AD-5480E0AD3245}" srcOrd="0" destOrd="2" presId="urn:microsoft.com/office/officeart/2005/8/layout/bProcess4"/>
    <dgm:cxn modelId="{905245C9-D0E8-47F2-8636-CA7E7B206F86}" srcId="{783D8827-C846-4842-87A9-1AD103B79F9C}" destId="{11B8D8A2-A349-42CC-AB74-D98C5F1E51C0}" srcOrd="0" destOrd="0" parTransId="{269CD5E1-190F-499F-85BB-880B68C7784B}" sibTransId="{C5DD3A24-EA9B-4D09-9DAC-5F6D741AC200}"/>
    <dgm:cxn modelId="{77159ACE-B518-4C6B-AC04-7F1D5DD041E0}" type="presOf" srcId="{1BF1A425-CB9C-469C-A708-5DD1EEFD328C}" destId="{A39028AE-09E5-4794-9911-7B985959F16A}" srcOrd="0" destOrd="4" presId="urn:microsoft.com/office/officeart/2005/8/layout/bProcess4"/>
    <dgm:cxn modelId="{2A4D40D2-65D6-4F8C-AA25-56F616C9FD91}" type="presOf" srcId="{74573F9C-4ABA-4CAE-A1B6-ADC317CAE51F}" destId="{DCDB5945-3BBE-464F-98E4-6D716FA0EAF1}" srcOrd="0" destOrd="0" presId="urn:microsoft.com/office/officeart/2005/8/layout/bProcess4"/>
    <dgm:cxn modelId="{DB3498D3-8016-4629-B97D-6ACED355D411}" srcId="{765ABD72-29CE-42A4-A5B5-8330A5797163}" destId="{E22BB020-A51C-425B-BB35-8A01D9EE0E27}" srcOrd="0" destOrd="0" parTransId="{62BB1C79-CDB2-4167-B65D-2FA0B95F7982}" sibTransId="{4195E1B0-F596-416C-8F13-828BFD762327}"/>
    <dgm:cxn modelId="{5022F8DA-45EB-4D75-BEED-6A15D3F80666}" type="presOf" srcId="{EF63A905-81E1-4E21-807C-63F68F9EEEDA}" destId="{5DE7DC44-33C1-42F0-BF5A-AE4C84F633BB}" srcOrd="0" destOrd="0" presId="urn:microsoft.com/office/officeart/2005/8/layout/bProcess4"/>
    <dgm:cxn modelId="{291107DD-821D-41E0-BB98-5E416EF14651}" type="presOf" srcId="{60C04B40-79B5-4392-BE87-4B7678EAA677}" destId="{EAAC4434-5727-40E6-A9AD-5480E0AD3245}" srcOrd="0" destOrd="0" presId="urn:microsoft.com/office/officeart/2005/8/layout/bProcess4"/>
    <dgm:cxn modelId="{BCF769E0-7F32-4C7B-8D83-325F9E8165C2}" srcId="{BA362437-24E1-4666-8DA6-E48DDBC792FD}" destId="{60C04B40-79B5-4392-BE87-4B7678EAA677}" srcOrd="2" destOrd="0" parTransId="{B686CD1C-00A3-4B25-BABE-BF4ADA7F5237}" sibTransId="{0DADBA16-92F1-40DF-9D6C-B1427BD554C5}"/>
    <dgm:cxn modelId="{E2E67DE5-0ECA-4F13-8303-4E3D54D928BB}" srcId="{783D8827-C846-4842-87A9-1AD103B79F9C}" destId="{B48369A5-0603-4240-B425-7951C5910B30}" srcOrd="1" destOrd="0" parTransId="{430F8A96-6130-48CB-AC2D-33FDAC491725}" sibTransId="{583EC275-CAFD-4C7E-852E-53EA700385BD}"/>
    <dgm:cxn modelId="{9CC7AFEB-B3D7-44A3-B8D3-201A747C16ED}" srcId="{74573F9C-4ABA-4CAE-A1B6-ADC317CAE51F}" destId="{2F46AD4E-BF78-4C9C-9903-CFAC4AE30BB3}" srcOrd="2" destOrd="0" parTransId="{A2326140-48F3-4431-8983-AFF8F28F4AC7}" sibTransId="{D5783795-3251-4C82-9D18-6612D2637E90}"/>
    <dgm:cxn modelId="{63B236F6-D621-479D-BF22-023C648E2C8F}" type="presOf" srcId="{2F46AD4E-BF78-4C9C-9903-CFAC4AE30BB3}" destId="{DCDB5945-3BBE-464F-98E4-6D716FA0EAF1}" srcOrd="0" destOrd="3" presId="urn:microsoft.com/office/officeart/2005/8/layout/bProcess4"/>
    <dgm:cxn modelId="{44D018F9-26C5-4C9A-83C5-6526A3604A84}" type="presOf" srcId="{0DFF6756-DE68-4F58-A880-0CBDC050C90A}" destId="{A39028AE-09E5-4794-9911-7B985959F16A}" srcOrd="0" destOrd="2" presId="urn:microsoft.com/office/officeart/2005/8/layout/bProcess4"/>
    <dgm:cxn modelId="{363068B4-1B02-40CA-BAAA-3E01859E0AC6}" type="presParOf" srcId="{1A2FFB75-8CE9-4459-BBC7-C5EB4171937C}" destId="{192757FF-C764-4D07-BF63-009DD82CF595}" srcOrd="0" destOrd="0" presId="urn:microsoft.com/office/officeart/2005/8/layout/bProcess4"/>
    <dgm:cxn modelId="{E73E4575-6C07-47C8-A82A-0C76F1AA4307}" type="presParOf" srcId="{192757FF-C764-4D07-BF63-009DD82CF595}" destId="{703AADE0-55D0-48E9-A68B-743FE0E0CB53}" srcOrd="0" destOrd="0" presId="urn:microsoft.com/office/officeart/2005/8/layout/bProcess4"/>
    <dgm:cxn modelId="{C82B053A-2D8E-4557-8491-CBF39D7BAA64}" type="presParOf" srcId="{192757FF-C764-4D07-BF63-009DD82CF595}" destId="{9D90C449-AD3E-4448-8571-7279D4CE5C62}" srcOrd="1" destOrd="0" presId="urn:microsoft.com/office/officeart/2005/8/layout/bProcess4"/>
    <dgm:cxn modelId="{EC15F172-8D83-4261-AFCC-C150DD0EFA18}" type="presParOf" srcId="{1A2FFB75-8CE9-4459-BBC7-C5EB4171937C}" destId="{A42A19BB-D1A9-44F0-A4BC-0CCA8B61DCAF}" srcOrd="1" destOrd="0" presId="urn:microsoft.com/office/officeart/2005/8/layout/bProcess4"/>
    <dgm:cxn modelId="{BBB7DEC5-1DB9-48C4-893A-A74261D9880C}" type="presParOf" srcId="{1A2FFB75-8CE9-4459-BBC7-C5EB4171937C}" destId="{AF3946E7-8B2A-40EA-8846-F628824696B7}" srcOrd="2" destOrd="0" presId="urn:microsoft.com/office/officeart/2005/8/layout/bProcess4"/>
    <dgm:cxn modelId="{79EEFBD9-1376-4737-8CB2-1CE410F2F6FA}" type="presParOf" srcId="{AF3946E7-8B2A-40EA-8846-F628824696B7}" destId="{7F4E6220-1660-4719-A92A-FF7AD9713092}" srcOrd="0" destOrd="0" presId="urn:microsoft.com/office/officeart/2005/8/layout/bProcess4"/>
    <dgm:cxn modelId="{6944752F-E81F-4C1B-A899-D9631F032981}" type="presParOf" srcId="{AF3946E7-8B2A-40EA-8846-F628824696B7}" destId="{A39028AE-09E5-4794-9911-7B985959F16A}" srcOrd="1" destOrd="0" presId="urn:microsoft.com/office/officeart/2005/8/layout/bProcess4"/>
    <dgm:cxn modelId="{CC5E023E-E0DD-4394-B342-0D97E6A9CCF4}" type="presParOf" srcId="{1A2FFB75-8CE9-4459-BBC7-C5EB4171937C}" destId="{4C816DA7-5E72-47BD-BEBD-A90BD7F370DF}" srcOrd="3" destOrd="0" presId="urn:microsoft.com/office/officeart/2005/8/layout/bProcess4"/>
    <dgm:cxn modelId="{9AA84FF1-CF0B-45D9-9180-D446FD7E382A}" type="presParOf" srcId="{1A2FFB75-8CE9-4459-BBC7-C5EB4171937C}" destId="{071E860E-F82D-4844-9C9D-41479504485E}" srcOrd="4" destOrd="0" presId="urn:microsoft.com/office/officeart/2005/8/layout/bProcess4"/>
    <dgm:cxn modelId="{99C3A4FA-72F1-4BAF-9CD1-605ACD565FA6}" type="presParOf" srcId="{071E860E-F82D-4844-9C9D-41479504485E}" destId="{F9AAF6D5-11B8-4B2B-9708-F31E5C45ECED}" srcOrd="0" destOrd="0" presId="urn:microsoft.com/office/officeart/2005/8/layout/bProcess4"/>
    <dgm:cxn modelId="{1A5EA3C0-27D0-40C8-A923-C464C89E517E}" type="presParOf" srcId="{071E860E-F82D-4844-9C9D-41479504485E}" destId="{EAAC4434-5727-40E6-A9AD-5480E0AD3245}" srcOrd="1" destOrd="0" presId="urn:microsoft.com/office/officeart/2005/8/layout/bProcess4"/>
    <dgm:cxn modelId="{F0EE85CA-A842-489F-8A6B-59F51F4B4274}" type="presParOf" srcId="{1A2FFB75-8CE9-4459-BBC7-C5EB4171937C}" destId="{ED50FC1B-E90F-4223-9242-0DD82B0F69CD}" srcOrd="5" destOrd="0" presId="urn:microsoft.com/office/officeart/2005/8/layout/bProcess4"/>
    <dgm:cxn modelId="{E7B187EC-3DFC-4F7E-B475-CC49C589F146}" type="presParOf" srcId="{1A2FFB75-8CE9-4459-BBC7-C5EB4171937C}" destId="{D088E143-2E92-4FFF-A86A-31670D1D53EC}" srcOrd="6" destOrd="0" presId="urn:microsoft.com/office/officeart/2005/8/layout/bProcess4"/>
    <dgm:cxn modelId="{8D16B047-955E-419D-B1E3-EC0FD60D511D}" type="presParOf" srcId="{D088E143-2E92-4FFF-A86A-31670D1D53EC}" destId="{5F207A70-57B0-4FA5-83C8-49FEFE096198}" srcOrd="0" destOrd="0" presId="urn:microsoft.com/office/officeart/2005/8/layout/bProcess4"/>
    <dgm:cxn modelId="{B0EDF0F6-FB68-4C9E-9851-7BD47FBDE3D8}" type="presParOf" srcId="{D088E143-2E92-4FFF-A86A-31670D1D53EC}" destId="{D06D5C33-730F-4AD8-8BBF-4742A0AEA1F3}" srcOrd="1" destOrd="0" presId="urn:microsoft.com/office/officeart/2005/8/layout/bProcess4"/>
    <dgm:cxn modelId="{5C199441-1198-483C-9F70-3FD2C22852C8}" type="presParOf" srcId="{1A2FFB75-8CE9-4459-BBC7-C5EB4171937C}" destId="{5DE7DC44-33C1-42F0-BF5A-AE4C84F633BB}" srcOrd="7" destOrd="0" presId="urn:microsoft.com/office/officeart/2005/8/layout/bProcess4"/>
    <dgm:cxn modelId="{2A066AE1-082B-4236-8B6E-DD84099472A4}" type="presParOf" srcId="{1A2FFB75-8CE9-4459-BBC7-C5EB4171937C}" destId="{750F1AE5-2C80-4268-9FFF-837EBB0F7714}" srcOrd="8" destOrd="0" presId="urn:microsoft.com/office/officeart/2005/8/layout/bProcess4"/>
    <dgm:cxn modelId="{ABD43D09-B80C-4AAB-B168-A9DE8B196722}" type="presParOf" srcId="{750F1AE5-2C80-4268-9FFF-837EBB0F7714}" destId="{37252964-B8EA-4E89-85DC-EED4C65C3590}" srcOrd="0" destOrd="0" presId="urn:microsoft.com/office/officeart/2005/8/layout/bProcess4"/>
    <dgm:cxn modelId="{26BDC014-D206-4F0D-874E-85BCD24866E2}" type="presParOf" srcId="{750F1AE5-2C80-4268-9FFF-837EBB0F7714}" destId="{DCDB5945-3BBE-464F-98E4-6D716FA0EAF1}" srcOrd="1" destOrd="0" presId="urn:microsoft.com/office/officeart/2005/8/layout/bProcess4"/>
    <dgm:cxn modelId="{3887B6E7-F4E0-4DF9-8C89-D0ACA8DF71E5}" type="presParOf" srcId="{1A2FFB75-8CE9-4459-BBC7-C5EB4171937C}" destId="{3137E19B-B960-4DC7-B9AF-743346B27C31}" srcOrd="9" destOrd="0" presId="urn:microsoft.com/office/officeart/2005/8/layout/bProcess4"/>
    <dgm:cxn modelId="{D23936F0-5705-43C0-9DAC-3DEBC3BAA4B7}" type="presParOf" srcId="{1A2FFB75-8CE9-4459-BBC7-C5EB4171937C}" destId="{22DED970-EDA7-451C-A73A-DF26A9AAC33B}" srcOrd="10" destOrd="0" presId="urn:microsoft.com/office/officeart/2005/8/layout/bProcess4"/>
    <dgm:cxn modelId="{0071ADA7-E21B-4215-ADBC-EC2191621B5F}" type="presParOf" srcId="{22DED970-EDA7-451C-A73A-DF26A9AAC33B}" destId="{C83C3612-D12D-4078-BA0B-42C53B7BE828}" srcOrd="0" destOrd="0" presId="urn:microsoft.com/office/officeart/2005/8/layout/bProcess4"/>
    <dgm:cxn modelId="{73074A7B-5630-42F6-817A-B3805B8901B8}" type="presParOf" srcId="{22DED970-EDA7-451C-A73A-DF26A9AAC33B}" destId="{5624E124-FB81-4EB1-ACD8-65B3DF176252}"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F30655-308B-4FEE-9783-822B88A238DA}"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35D1A7B0-4EAF-4C29-8026-094ADDFC0A09}">
      <dgm:prSet phldrT="[Text]"/>
      <dgm:spPr/>
      <dgm:t>
        <a:bodyPr/>
        <a:lstStyle/>
        <a:p>
          <a:r>
            <a:rPr lang="en-US" dirty="0"/>
            <a:t>Additional SCM Activities</a:t>
          </a:r>
        </a:p>
      </dgm:t>
    </dgm:pt>
    <dgm:pt modelId="{848A25BF-E88D-4BE2-99D0-120781C264FB}" type="parTrans" cxnId="{9404FB50-3D7F-4399-B317-092992781F57}">
      <dgm:prSet/>
      <dgm:spPr/>
      <dgm:t>
        <a:bodyPr/>
        <a:lstStyle/>
        <a:p>
          <a:endParaRPr lang="en-US"/>
        </a:p>
      </dgm:t>
    </dgm:pt>
    <dgm:pt modelId="{92461BFC-533E-461B-ABF9-4201D2031740}" type="sibTrans" cxnId="{9404FB50-3D7F-4399-B317-092992781F57}">
      <dgm:prSet/>
      <dgm:spPr/>
      <dgm:t>
        <a:bodyPr/>
        <a:lstStyle/>
        <a:p>
          <a:endParaRPr lang="en-US"/>
        </a:p>
      </dgm:t>
    </dgm:pt>
    <dgm:pt modelId="{2653837F-3FFA-4647-9E67-61F852791691}">
      <dgm:prSet phldrT="[Text]" custT="1"/>
      <dgm:spPr/>
      <dgm:t>
        <a:bodyPr/>
        <a:lstStyle/>
        <a:p>
          <a:r>
            <a:rPr lang="en-US" sz="2800" dirty="0"/>
            <a:t>Build Management</a:t>
          </a:r>
        </a:p>
        <a:p>
          <a:r>
            <a:rPr lang="en-US" sz="1800" dirty="0"/>
            <a:t>Managing the process and tools used to build software	</a:t>
          </a:r>
        </a:p>
      </dgm:t>
    </dgm:pt>
    <dgm:pt modelId="{E6F46BF0-303B-48DB-92CD-7B934C049D0C}" type="parTrans" cxnId="{ABEC2EDB-00D7-4B9C-9F85-0C67BC36F1D2}">
      <dgm:prSet/>
      <dgm:spPr/>
      <dgm:t>
        <a:bodyPr/>
        <a:lstStyle/>
        <a:p>
          <a:endParaRPr lang="en-US"/>
        </a:p>
      </dgm:t>
    </dgm:pt>
    <dgm:pt modelId="{DA80CB4F-3E82-4839-ABCB-1028DAA9EA07}" type="sibTrans" cxnId="{ABEC2EDB-00D7-4B9C-9F85-0C67BC36F1D2}">
      <dgm:prSet/>
      <dgm:spPr/>
      <dgm:t>
        <a:bodyPr/>
        <a:lstStyle/>
        <a:p>
          <a:endParaRPr lang="en-US"/>
        </a:p>
      </dgm:t>
    </dgm:pt>
    <dgm:pt modelId="{D755B12D-7A7A-4441-996E-A790D20A8BF9}">
      <dgm:prSet phldrT="[Text]" custT="1"/>
      <dgm:spPr/>
      <dgm:t>
        <a:bodyPr/>
        <a:lstStyle/>
        <a:p>
          <a:r>
            <a:rPr lang="en-US" sz="2800" dirty="0"/>
            <a:t>Process Management</a:t>
          </a:r>
        </a:p>
        <a:p>
          <a:r>
            <a:rPr lang="en-US" sz="1900" dirty="0"/>
            <a:t>Ensuring that the change and development process is defined and followed</a:t>
          </a:r>
        </a:p>
      </dgm:t>
    </dgm:pt>
    <dgm:pt modelId="{EAE5F67E-44C7-4981-8ACE-F13AB0007FCB}" type="parTrans" cxnId="{B55375AE-6C44-4613-9D2B-7ADD9A71314E}">
      <dgm:prSet/>
      <dgm:spPr/>
      <dgm:t>
        <a:bodyPr/>
        <a:lstStyle/>
        <a:p>
          <a:endParaRPr lang="en-US"/>
        </a:p>
      </dgm:t>
    </dgm:pt>
    <dgm:pt modelId="{97CC2334-7993-4C97-AD4A-60F07E3A9208}" type="sibTrans" cxnId="{B55375AE-6C44-4613-9D2B-7ADD9A71314E}">
      <dgm:prSet/>
      <dgm:spPr/>
      <dgm:t>
        <a:bodyPr/>
        <a:lstStyle/>
        <a:p>
          <a:endParaRPr lang="en-US"/>
        </a:p>
      </dgm:t>
    </dgm:pt>
    <dgm:pt modelId="{D718AE68-892C-4BA0-BEB1-79AE94EDEC31}">
      <dgm:prSet phldrT="[Text]" custT="1"/>
      <dgm:spPr/>
      <dgm:t>
        <a:bodyPr/>
        <a:lstStyle/>
        <a:p>
          <a:r>
            <a:rPr lang="en-US" sz="2800" dirty="0"/>
            <a:t>Environment Management</a:t>
          </a:r>
        </a:p>
        <a:p>
          <a:r>
            <a:rPr lang="en-US" altLang="en-US" sz="1800" dirty="0"/>
            <a:t>Managing the development and test environment that hosts the system in collaboration with program IT services</a:t>
          </a:r>
          <a:endParaRPr lang="en-US" sz="1800" dirty="0"/>
        </a:p>
      </dgm:t>
    </dgm:pt>
    <dgm:pt modelId="{F25EEBEB-73BC-4AF4-95B2-99BDFE393547}" type="parTrans" cxnId="{613876B9-2092-4617-88F6-721928674C03}">
      <dgm:prSet/>
      <dgm:spPr/>
      <dgm:t>
        <a:bodyPr/>
        <a:lstStyle/>
        <a:p>
          <a:endParaRPr lang="en-US"/>
        </a:p>
      </dgm:t>
    </dgm:pt>
    <dgm:pt modelId="{F8503992-C2BB-4D48-9F09-8E90B97DE0B5}" type="sibTrans" cxnId="{613876B9-2092-4617-88F6-721928674C03}">
      <dgm:prSet/>
      <dgm:spPr/>
      <dgm:t>
        <a:bodyPr/>
        <a:lstStyle/>
        <a:p>
          <a:endParaRPr lang="en-US"/>
        </a:p>
      </dgm:t>
    </dgm:pt>
    <dgm:pt modelId="{850CEE69-AB17-4ADC-9198-49BBC76A6D62}">
      <dgm:prSet phldrT="[Text]" custT="1"/>
      <dgm:spPr/>
      <dgm:t>
        <a:bodyPr/>
        <a:lstStyle/>
        <a:p>
          <a:r>
            <a:rPr lang="en-US" sz="2800" dirty="0"/>
            <a:t>Teamwork</a:t>
          </a:r>
          <a:endParaRPr lang="en-US" sz="2400" dirty="0"/>
        </a:p>
        <a:p>
          <a:r>
            <a:rPr lang="en-US" altLang="en-US" sz="1800" dirty="0"/>
            <a:t>Facilitating team interactions related to the process</a:t>
          </a:r>
          <a:endParaRPr lang="en-US" sz="1800" dirty="0"/>
        </a:p>
      </dgm:t>
    </dgm:pt>
    <dgm:pt modelId="{101A9974-D343-4164-8848-849385AA8338}" type="parTrans" cxnId="{6B0D2F83-A256-48CC-86E2-1BD1231123FE}">
      <dgm:prSet/>
      <dgm:spPr/>
      <dgm:t>
        <a:bodyPr/>
        <a:lstStyle/>
        <a:p>
          <a:endParaRPr lang="en-US"/>
        </a:p>
      </dgm:t>
    </dgm:pt>
    <dgm:pt modelId="{B9DD15A9-4BA8-454A-83C1-D7A1BFE6756D}" type="sibTrans" cxnId="{6B0D2F83-A256-48CC-86E2-1BD1231123FE}">
      <dgm:prSet/>
      <dgm:spPr/>
      <dgm:t>
        <a:bodyPr/>
        <a:lstStyle/>
        <a:p>
          <a:endParaRPr lang="en-US"/>
        </a:p>
      </dgm:t>
    </dgm:pt>
    <dgm:pt modelId="{E57E78FA-4FCA-4354-8975-769C6297C8FB}" type="pres">
      <dgm:prSet presAssocID="{79F30655-308B-4FEE-9783-822B88A238DA}" presName="diagram" presStyleCnt="0">
        <dgm:presLayoutVars>
          <dgm:chMax val="1"/>
          <dgm:dir/>
          <dgm:animLvl val="ctr"/>
          <dgm:resizeHandles val="exact"/>
        </dgm:presLayoutVars>
      </dgm:prSet>
      <dgm:spPr/>
    </dgm:pt>
    <dgm:pt modelId="{48AB3613-0CF7-4609-BC98-7A899512F6EC}" type="pres">
      <dgm:prSet presAssocID="{79F30655-308B-4FEE-9783-822B88A238DA}" presName="matrix" presStyleCnt="0"/>
      <dgm:spPr/>
    </dgm:pt>
    <dgm:pt modelId="{97277ECB-AE7E-4C6B-8C8A-8EED05F1807F}" type="pres">
      <dgm:prSet presAssocID="{79F30655-308B-4FEE-9783-822B88A238DA}" presName="tile1" presStyleLbl="node1" presStyleIdx="0" presStyleCnt="4"/>
      <dgm:spPr/>
    </dgm:pt>
    <dgm:pt modelId="{DAD9B545-C7B8-4363-A8DC-0643CB4D0445}" type="pres">
      <dgm:prSet presAssocID="{79F30655-308B-4FEE-9783-822B88A238DA}" presName="tile1text" presStyleLbl="node1" presStyleIdx="0" presStyleCnt="4">
        <dgm:presLayoutVars>
          <dgm:chMax val="0"/>
          <dgm:chPref val="0"/>
          <dgm:bulletEnabled val="1"/>
        </dgm:presLayoutVars>
      </dgm:prSet>
      <dgm:spPr/>
    </dgm:pt>
    <dgm:pt modelId="{083F2168-794D-4261-8FAC-E4C0A877785A}" type="pres">
      <dgm:prSet presAssocID="{79F30655-308B-4FEE-9783-822B88A238DA}" presName="tile2" presStyleLbl="node1" presStyleIdx="1" presStyleCnt="4"/>
      <dgm:spPr/>
    </dgm:pt>
    <dgm:pt modelId="{800CAA55-E1C8-4C7A-BA23-C3F03380DFC5}" type="pres">
      <dgm:prSet presAssocID="{79F30655-308B-4FEE-9783-822B88A238DA}" presName="tile2text" presStyleLbl="node1" presStyleIdx="1" presStyleCnt="4">
        <dgm:presLayoutVars>
          <dgm:chMax val="0"/>
          <dgm:chPref val="0"/>
          <dgm:bulletEnabled val="1"/>
        </dgm:presLayoutVars>
      </dgm:prSet>
      <dgm:spPr/>
    </dgm:pt>
    <dgm:pt modelId="{3DEE27DA-02F1-4C00-8256-8143890ADBEA}" type="pres">
      <dgm:prSet presAssocID="{79F30655-308B-4FEE-9783-822B88A238DA}" presName="tile3" presStyleLbl="node1" presStyleIdx="2" presStyleCnt="4"/>
      <dgm:spPr/>
    </dgm:pt>
    <dgm:pt modelId="{488B5562-4991-4E22-A800-746E3BF094FE}" type="pres">
      <dgm:prSet presAssocID="{79F30655-308B-4FEE-9783-822B88A238DA}" presName="tile3text" presStyleLbl="node1" presStyleIdx="2" presStyleCnt="4">
        <dgm:presLayoutVars>
          <dgm:chMax val="0"/>
          <dgm:chPref val="0"/>
          <dgm:bulletEnabled val="1"/>
        </dgm:presLayoutVars>
      </dgm:prSet>
      <dgm:spPr/>
    </dgm:pt>
    <dgm:pt modelId="{0F8FF1FC-1687-4906-9D75-529F641764A3}" type="pres">
      <dgm:prSet presAssocID="{79F30655-308B-4FEE-9783-822B88A238DA}" presName="tile4" presStyleLbl="node1" presStyleIdx="3" presStyleCnt="4"/>
      <dgm:spPr/>
    </dgm:pt>
    <dgm:pt modelId="{566BD316-64AE-40A2-9FC7-F888933A6995}" type="pres">
      <dgm:prSet presAssocID="{79F30655-308B-4FEE-9783-822B88A238DA}" presName="tile4text" presStyleLbl="node1" presStyleIdx="3" presStyleCnt="4">
        <dgm:presLayoutVars>
          <dgm:chMax val="0"/>
          <dgm:chPref val="0"/>
          <dgm:bulletEnabled val="1"/>
        </dgm:presLayoutVars>
      </dgm:prSet>
      <dgm:spPr/>
    </dgm:pt>
    <dgm:pt modelId="{A3E03EC3-F1D7-452E-9E5B-309F24E6EA98}" type="pres">
      <dgm:prSet presAssocID="{79F30655-308B-4FEE-9783-822B88A238DA}" presName="centerTile" presStyleLbl="fgShp" presStyleIdx="0" presStyleCnt="1" custLinFactNeighborX="529" custLinFactNeighborY="-14861">
        <dgm:presLayoutVars>
          <dgm:chMax val="0"/>
          <dgm:chPref val="0"/>
        </dgm:presLayoutVars>
      </dgm:prSet>
      <dgm:spPr/>
    </dgm:pt>
  </dgm:ptLst>
  <dgm:cxnLst>
    <dgm:cxn modelId="{9F965909-4201-4A0A-B62D-2190E413CB83}" type="presOf" srcId="{2653837F-3FFA-4647-9E67-61F852791691}" destId="{97277ECB-AE7E-4C6B-8C8A-8EED05F1807F}" srcOrd="0" destOrd="0" presId="urn:microsoft.com/office/officeart/2005/8/layout/matrix1"/>
    <dgm:cxn modelId="{388EED37-AE29-4AC4-BF00-EA778FB71003}" type="presOf" srcId="{35D1A7B0-4EAF-4C29-8026-094ADDFC0A09}" destId="{A3E03EC3-F1D7-452E-9E5B-309F24E6EA98}" srcOrd="0" destOrd="0" presId="urn:microsoft.com/office/officeart/2005/8/layout/matrix1"/>
    <dgm:cxn modelId="{9404FB50-3D7F-4399-B317-092992781F57}" srcId="{79F30655-308B-4FEE-9783-822B88A238DA}" destId="{35D1A7B0-4EAF-4C29-8026-094ADDFC0A09}" srcOrd="0" destOrd="0" parTransId="{848A25BF-E88D-4BE2-99D0-120781C264FB}" sibTransId="{92461BFC-533E-461B-ABF9-4201D2031740}"/>
    <dgm:cxn modelId="{6B0D2F83-A256-48CC-86E2-1BD1231123FE}" srcId="{35D1A7B0-4EAF-4C29-8026-094ADDFC0A09}" destId="{850CEE69-AB17-4ADC-9198-49BBC76A6D62}" srcOrd="3" destOrd="0" parTransId="{101A9974-D343-4164-8848-849385AA8338}" sibTransId="{B9DD15A9-4BA8-454A-83C1-D7A1BFE6756D}"/>
    <dgm:cxn modelId="{7522E299-F446-43CE-85B4-89B10AEF0354}" type="presOf" srcId="{79F30655-308B-4FEE-9783-822B88A238DA}" destId="{E57E78FA-4FCA-4354-8975-769C6297C8FB}" srcOrd="0" destOrd="0" presId="urn:microsoft.com/office/officeart/2005/8/layout/matrix1"/>
    <dgm:cxn modelId="{83A82AA9-FF61-4FA5-A8DD-E8EF3A9D2A2D}" type="presOf" srcId="{D718AE68-892C-4BA0-BEB1-79AE94EDEC31}" destId="{488B5562-4991-4E22-A800-746E3BF094FE}" srcOrd="1" destOrd="0" presId="urn:microsoft.com/office/officeart/2005/8/layout/matrix1"/>
    <dgm:cxn modelId="{B55375AE-6C44-4613-9D2B-7ADD9A71314E}" srcId="{35D1A7B0-4EAF-4C29-8026-094ADDFC0A09}" destId="{D755B12D-7A7A-4441-996E-A790D20A8BF9}" srcOrd="1" destOrd="0" parTransId="{EAE5F67E-44C7-4981-8ACE-F13AB0007FCB}" sibTransId="{97CC2334-7993-4C97-AD4A-60F07E3A9208}"/>
    <dgm:cxn modelId="{613876B9-2092-4617-88F6-721928674C03}" srcId="{35D1A7B0-4EAF-4C29-8026-094ADDFC0A09}" destId="{D718AE68-892C-4BA0-BEB1-79AE94EDEC31}" srcOrd="2" destOrd="0" parTransId="{F25EEBEB-73BC-4AF4-95B2-99BDFE393547}" sibTransId="{F8503992-C2BB-4D48-9F09-8E90B97DE0B5}"/>
    <dgm:cxn modelId="{7F2293BA-BACF-487F-90DE-C23643BE85E2}" type="presOf" srcId="{D718AE68-892C-4BA0-BEB1-79AE94EDEC31}" destId="{3DEE27DA-02F1-4C00-8256-8143890ADBEA}" srcOrd="0" destOrd="0" presId="urn:microsoft.com/office/officeart/2005/8/layout/matrix1"/>
    <dgm:cxn modelId="{1C3A4DD7-34CE-40CA-92E8-1B5D3787FDAD}" type="presOf" srcId="{D755B12D-7A7A-4441-996E-A790D20A8BF9}" destId="{800CAA55-E1C8-4C7A-BA23-C3F03380DFC5}" srcOrd="1" destOrd="0" presId="urn:microsoft.com/office/officeart/2005/8/layout/matrix1"/>
    <dgm:cxn modelId="{401874D9-FFFA-4D90-B343-B8DE6B61D997}" type="presOf" srcId="{850CEE69-AB17-4ADC-9198-49BBC76A6D62}" destId="{566BD316-64AE-40A2-9FC7-F888933A6995}" srcOrd="1" destOrd="0" presId="urn:microsoft.com/office/officeart/2005/8/layout/matrix1"/>
    <dgm:cxn modelId="{ABEC2EDB-00D7-4B9C-9F85-0C67BC36F1D2}" srcId="{35D1A7B0-4EAF-4C29-8026-094ADDFC0A09}" destId="{2653837F-3FFA-4647-9E67-61F852791691}" srcOrd="0" destOrd="0" parTransId="{E6F46BF0-303B-48DB-92CD-7B934C049D0C}" sibTransId="{DA80CB4F-3E82-4839-ABCB-1028DAA9EA07}"/>
    <dgm:cxn modelId="{C8919DDC-A815-42EE-AF7D-5BAA2C64915B}" type="presOf" srcId="{2653837F-3FFA-4647-9E67-61F852791691}" destId="{DAD9B545-C7B8-4363-A8DC-0643CB4D0445}" srcOrd="1" destOrd="0" presId="urn:microsoft.com/office/officeart/2005/8/layout/matrix1"/>
    <dgm:cxn modelId="{D4B3AFE1-A44B-40F0-943F-C2C14500CA73}" type="presOf" srcId="{D755B12D-7A7A-4441-996E-A790D20A8BF9}" destId="{083F2168-794D-4261-8FAC-E4C0A877785A}" srcOrd="0" destOrd="0" presId="urn:microsoft.com/office/officeart/2005/8/layout/matrix1"/>
    <dgm:cxn modelId="{73EA2DFF-E581-476D-8A2F-BA16161145A1}" type="presOf" srcId="{850CEE69-AB17-4ADC-9198-49BBC76A6D62}" destId="{0F8FF1FC-1687-4906-9D75-529F641764A3}" srcOrd="0" destOrd="0" presId="urn:microsoft.com/office/officeart/2005/8/layout/matrix1"/>
    <dgm:cxn modelId="{20C8CB80-7471-4179-9488-A48FB66E8ECD}" type="presParOf" srcId="{E57E78FA-4FCA-4354-8975-769C6297C8FB}" destId="{48AB3613-0CF7-4609-BC98-7A899512F6EC}" srcOrd="0" destOrd="0" presId="urn:microsoft.com/office/officeart/2005/8/layout/matrix1"/>
    <dgm:cxn modelId="{6DA02BED-8EFF-4DCA-92F1-D1892FAD4798}" type="presParOf" srcId="{48AB3613-0CF7-4609-BC98-7A899512F6EC}" destId="{97277ECB-AE7E-4C6B-8C8A-8EED05F1807F}" srcOrd="0" destOrd="0" presId="urn:microsoft.com/office/officeart/2005/8/layout/matrix1"/>
    <dgm:cxn modelId="{B86B4A77-C9A7-47E0-AFFD-D110EF7B0634}" type="presParOf" srcId="{48AB3613-0CF7-4609-BC98-7A899512F6EC}" destId="{DAD9B545-C7B8-4363-A8DC-0643CB4D0445}" srcOrd="1" destOrd="0" presId="urn:microsoft.com/office/officeart/2005/8/layout/matrix1"/>
    <dgm:cxn modelId="{832D8CD0-0191-4A60-8098-C8B5EAA1CDCE}" type="presParOf" srcId="{48AB3613-0CF7-4609-BC98-7A899512F6EC}" destId="{083F2168-794D-4261-8FAC-E4C0A877785A}" srcOrd="2" destOrd="0" presId="urn:microsoft.com/office/officeart/2005/8/layout/matrix1"/>
    <dgm:cxn modelId="{87CB873B-0298-49C3-89A9-BFF72EAFFA3B}" type="presParOf" srcId="{48AB3613-0CF7-4609-BC98-7A899512F6EC}" destId="{800CAA55-E1C8-4C7A-BA23-C3F03380DFC5}" srcOrd="3" destOrd="0" presId="urn:microsoft.com/office/officeart/2005/8/layout/matrix1"/>
    <dgm:cxn modelId="{4F58015A-661B-4FEF-AF46-AF25AA5EF653}" type="presParOf" srcId="{48AB3613-0CF7-4609-BC98-7A899512F6EC}" destId="{3DEE27DA-02F1-4C00-8256-8143890ADBEA}" srcOrd="4" destOrd="0" presId="urn:microsoft.com/office/officeart/2005/8/layout/matrix1"/>
    <dgm:cxn modelId="{7C7816BD-EDC0-4107-863F-83EB5A43619A}" type="presParOf" srcId="{48AB3613-0CF7-4609-BC98-7A899512F6EC}" destId="{488B5562-4991-4E22-A800-746E3BF094FE}" srcOrd="5" destOrd="0" presId="urn:microsoft.com/office/officeart/2005/8/layout/matrix1"/>
    <dgm:cxn modelId="{C2EF996C-DD21-41B2-9AB6-899851550766}" type="presParOf" srcId="{48AB3613-0CF7-4609-BC98-7A899512F6EC}" destId="{0F8FF1FC-1687-4906-9D75-529F641764A3}" srcOrd="6" destOrd="0" presId="urn:microsoft.com/office/officeart/2005/8/layout/matrix1"/>
    <dgm:cxn modelId="{E98D530F-29EC-431D-8BD7-417CE258E371}" type="presParOf" srcId="{48AB3613-0CF7-4609-BC98-7A899512F6EC}" destId="{566BD316-64AE-40A2-9FC7-F888933A6995}" srcOrd="7" destOrd="0" presId="urn:microsoft.com/office/officeart/2005/8/layout/matrix1"/>
    <dgm:cxn modelId="{53E1006F-1A17-49D6-B8E5-F6B01B0B4C5F}" type="presParOf" srcId="{E57E78FA-4FCA-4354-8975-769C6297C8FB}" destId="{A3E03EC3-F1D7-452E-9E5B-309F24E6EA98}"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FEB85-E85C-4D4D-B7C0-6BBB8CC98678}">
      <dsp:nvSpPr>
        <dsp:cNvPr id="0" name=""/>
        <dsp:cNvSpPr/>
      </dsp:nvSpPr>
      <dsp:spPr>
        <a:xfrm>
          <a:off x="710156" y="731"/>
          <a:ext cx="1313789" cy="5255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PSL</a:t>
          </a:r>
        </a:p>
      </dsp:txBody>
      <dsp:txXfrm>
        <a:off x="972914" y="731"/>
        <a:ext cx="788274" cy="525515"/>
      </dsp:txXfrm>
    </dsp:sp>
    <dsp:sp modelId="{138FEB06-2CA5-4CC6-9B0E-BF57F75A145C}">
      <dsp:nvSpPr>
        <dsp:cNvPr id="0" name=""/>
        <dsp:cNvSpPr/>
      </dsp:nvSpPr>
      <dsp:spPr>
        <a:xfrm>
          <a:off x="1853153" y="45400"/>
          <a:ext cx="1090445" cy="4361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CCB</a:t>
          </a:r>
        </a:p>
      </dsp:txBody>
      <dsp:txXfrm>
        <a:off x="2071242" y="45400"/>
        <a:ext cx="654267" cy="436178"/>
      </dsp:txXfrm>
    </dsp:sp>
    <dsp:sp modelId="{83BFC013-1444-4930-B60E-0F9EEF863B9F}">
      <dsp:nvSpPr>
        <dsp:cNvPr id="0" name=""/>
        <dsp:cNvSpPr/>
      </dsp:nvSpPr>
      <dsp:spPr>
        <a:xfrm>
          <a:off x="2790936" y="45400"/>
          <a:ext cx="1090445" cy="4361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VDD</a:t>
          </a:r>
        </a:p>
      </dsp:txBody>
      <dsp:txXfrm>
        <a:off x="3009025" y="45400"/>
        <a:ext cx="654267" cy="436178"/>
      </dsp:txXfrm>
    </dsp:sp>
    <dsp:sp modelId="{98EED8D0-B8DF-4C9F-864C-03645B555706}">
      <dsp:nvSpPr>
        <dsp:cNvPr id="0" name=""/>
        <dsp:cNvSpPr/>
      </dsp:nvSpPr>
      <dsp:spPr>
        <a:xfrm>
          <a:off x="710156" y="599819"/>
          <a:ext cx="1313789" cy="5255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ECP</a:t>
          </a:r>
        </a:p>
      </dsp:txBody>
      <dsp:txXfrm>
        <a:off x="972914" y="599819"/>
        <a:ext cx="788274" cy="525515"/>
      </dsp:txXfrm>
    </dsp:sp>
    <dsp:sp modelId="{E9F7730C-1B2C-4818-9987-324577EED342}">
      <dsp:nvSpPr>
        <dsp:cNvPr id="0" name=""/>
        <dsp:cNvSpPr/>
      </dsp:nvSpPr>
      <dsp:spPr>
        <a:xfrm>
          <a:off x="1853153" y="644488"/>
          <a:ext cx="1090445" cy="4361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DO</a:t>
          </a:r>
        </a:p>
      </dsp:txBody>
      <dsp:txXfrm>
        <a:off x="2071242" y="644488"/>
        <a:ext cx="654267" cy="436178"/>
      </dsp:txXfrm>
    </dsp:sp>
    <dsp:sp modelId="{5E07C3EA-3964-4D91-8BF2-826CB4160431}">
      <dsp:nvSpPr>
        <dsp:cNvPr id="0" name=""/>
        <dsp:cNvSpPr/>
      </dsp:nvSpPr>
      <dsp:spPr>
        <a:xfrm>
          <a:off x="2790936" y="644488"/>
          <a:ext cx="1090445" cy="4361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SCI</a:t>
          </a:r>
        </a:p>
      </dsp:txBody>
      <dsp:txXfrm>
        <a:off x="3009025" y="644488"/>
        <a:ext cx="654267" cy="436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A19BB-D1A9-44F0-A4BC-0CCA8B61DCAF}">
      <dsp:nvSpPr>
        <dsp:cNvPr id="0" name=""/>
        <dsp:cNvSpPr/>
      </dsp:nvSpPr>
      <dsp:spPr>
        <a:xfrm rot="5400000">
          <a:off x="875691" y="1120926"/>
          <a:ext cx="1752882" cy="211304"/>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9D90C449-AD3E-4448-8571-7279D4CE5C62}">
      <dsp:nvSpPr>
        <dsp:cNvPr id="0" name=""/>
        <dsp:cNvSpPr/>
      </dsp:nvSpPr>
      <dsp:spPr>
        <a:xfrm>
          <a:off x="876015" y="0"/>
          <a:ext cx="3151229" cy="14086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Defect Tracking System </a:t>
          </a:r>
        </a:p>
        <a:p>
          <a:pPr marL="0" lvl="0" indent="0" algn="l" defTabSz="622300">
            <a:lnSpc>
              <a:spcPct val="90000"/>
            </a:lnSpc>
            <a:spcBef>
              <a:spcPct val="0"/>
            </a:spcBef>
            <a:spcAft>
              <a:spcPct val="35000"/>
            </a:spcAft>
            <a:buNone/>
          </a:pPr>
          <a:r>
            <a:rPr lang="en-US" sz="1400" b="1" kern="1200" dirty="0"/>
            <a:t>(</a:t>
          </a:r>
          <a:r>
            <a:rPr lang="en-US" sz="1400" b="1" kern="1200" dirty="0" err="1"/>
            <a:t>ClearQuest</a:t>
          </a:r>
          <a:r>
            <a:rPr lang="en-US" sz="1400" b="1" kern="1200" dirty="0"/>
            <a:t>, Rally, </a:t>
          </a:r>
          <a:r>
            <a:rPr lang="en-US" sz="1400" b="1" kern="1200" dirty="0" err="1"/>
            <a:t>Trac</a:t>
          </a:r>
          <a:r>
            <a:rPr lang="en-US" sz="1400" b="1" kern="1200" dirty="0"/>
            <a:t>, Jira)</a:t>
          </a:r>
        </a:p>
        <a:p>
          <a:pPr marL="57150" lvl="1" indent="-57150" algn="l" defTabSz="400050">
            <a:lnSpc>
              <a:spcPct val="90000"/>
            </a:lnSpc>
            <a:spcBef>
              <a:spcPct val="0"/>
            </a:spcBef>
            <a:spcAft>
              <a:spcPct val="15000"/>
            </a:spcAft>
            <a:buChar char="•"/>
          </a:pPr>
          <a:r>
            <a:rPr lang="en-US" sz="900" kern="1200" dirty="0"/>
            <a:t>Provides all change details</a:t>
          </a:r>
        </a:p>
        <a:p>
          <a:pPr marL="57150" lvl="1" indent="-57150" algn="l" defTabSz="400050">
            <a:lnSpc>
              <a:spcPct val="90000"/>
            </a:lnSpc>
            <a:spcBef>
              <a:spcPct val="0"/>
            </a:spcBef>
            <a:spcAft>
              <a:spcPct val="15000"/>
            </a:spcAft>
            <a:buChar char="•"/>
          </a:pPr>
          <a:r>
            <a:rPr lang="en-US" sz="900" kern="1200" dirty="0"/>
            <a:t>Used for Release Planning and Scheduling of Software Builds</a:t>
          </a:r>
        </a:p>
        <a:p>
          <a:pPr marL="57150" lvl="1" indent="-57150" algn="l" defTabSz="400050">
            <a:lnSpc>
              <a:spcPct val="90000"/>
            </a:lnSpc>
            <a:spcBef>
              <a:spcPct val="0"/>
            </a:spcBef>
            <a:spcAft>
              <a:spcPct val="15000"/>
            </a:spcAft>
            <a:buChar char="•"/>
          </a:pPr>
          <a:r>
            <a:rPr lang="en-US" sz="900" kern="1200" dirty="0"/>
            <a:t>Software Release Notes are generated directly from the defect tracking system</a:t>
          </a:r>
        </a:p>
      </dsp:txBody>
      <dsp:txXfrm>
        <a:off x="917274" y="41259"/>
        <a:ext cx="3068711" cy="1326177"/>
      </dsp:txXfrm>
    </dsp:sp>
    <dsp:sp modelId="{4C816DA7-5E72-47BD-BEBD-A90BD7F370DF}">
      <dsp:nvSpPr>
        <dsp:cNvPr id="0" name=""/>
        <dsp:cNvSpPr/>
      </dsp:nvSpPr>
      <dsp:spPr>
        <a:xfrm rot="5400000">
          <a:off x="876549" y="2882654"/>
          <a:ext cx="1751166" cy="211304"/>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39028AE-09E5-4794-9911-7B985959F16A}">
      <dsp:nvSpPr>
        <dsp:cNvPr id="0" name=""/>
        <dsp:cNvSpPr/>
      </dsp:nvSpPr>
      <dsp:spPr>
        <a:xfrm>
          <a:off x="876015" y="1762585"/>
          <a:ext cx="3151229" cy="14086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Version Control System </a:t>
          </a:r>
        </a:p>
        <a:p>
          <a:pPr marL="0" lvl="0" indent="0" algn="l" defTabSz="622300">
            <a:lnSpc>
              <a:spcPct val="90000"/>
            </a:lnSpc>
            <a:spcBef>
              <a:spcPct val="0"/>
            </a:spcBef>
            <a:spcAft>
              <a:spcPct val="35000"/>
            </a:spcAft>
            <a:buNone/>
          </a:pPr>
          <a:r>
            <a:rPr lang="en-US" sz="1400" b="1" kern="1200" dirty="0"/>
            <a:t>(</a:t>
          </a:r>
          <a:r>
            <a:rPr lang="en-US" sz="1400" b="1" kern="1200" dirty="0" err="1"/>
            <a:t>ClearCase</a:t>
          </a:r>
          <a:r>
            <a:rPr lang="en-US" sz="1400" b="1" kern="1200" dirty="0"/>
            <a:t>, </a:t>
          </a:r>
          <a:r>
            <a:rPr lang="en-US" sz="1400" b="1" kern="1200" dirty="0" err="1"/>
            <a:t>git</a:t>
          </a:r>
          <a:r>
            <a:rPr lang="en-US" sz="1400" b="1" kern="1200" dirty="0"/>
            <a:t>, Subversion)</a:t>
          </a:r>
        </a:p>
        <a:p>
          <a:pPr marL="57150" lvl="1" indent="-57150" algn="l" defTabSz="400050">
            <a:lnSpc>
              <a:spcPct val="90000"/>
            </a:lnSpc>
            <a:spcBef>
              <a:spcPct val="0"/>
            </a:spcBef>
            <a:spcAft>
              <a:spcPct val="15000"/>
            </a:spcAft>
            <a:buChar char="•"/>
          </a:pPr>
          <a:r>
            <a:rPr lang="en-US" sz="900" kern="1200" dirty="0"/>
            <a:t>Code is checked into this system</a:t>
          </a:r>
        </a:p>
        <a:p>
          <a:pPr marL="57150" lvl="1" indent="-57150" algn="l" defTabSz="400050">
            <a:lnSpc>
              <a:spcPct val="90000"/>
            </a:lnSpc>
            <a:spcBef>
              <a:spcPct val="0"/>
            </a:spcBef>
            <a:spcAft>
              <a:spcPct val="15000"/>
            </a:spcAft>
            <a:buChar char="•"/>
          </a:pPr>
          <a:r>
            <a:rPr lang="en-US" sz="900" kern="1200" dirty="0"/>
            <a:t>Ensures integrity of codebase</a:t>
          </a:r>
        </a:p>
        <a:p>
          <a:pPr marL="57150" lvl="1" indent="-57150" algn="l" defTabSz="400050">
            <a:lnSpc>
              <a:spcPct val="90000"/>
            </a:lnSpc>
            <a:spcBef>
              <a:spcPct val="0"/>
            </a:spcBef>
            <a:spcAft>
              <a:spcPct val="15000"/>
            </a:spcAft>
            <a:buChar char="•"/>
          </a:pPr>
          <a:r>
            <a:rPr lang="en-US" sz="900" kern="1200" dirty="0"/>
            <a:t>Requires ticket authorization</a:t>
          </a:r>
        </a:p>
        <a:p>
          <a:pPr marL="57150" lvl="1" indent="-57150" algn="l" defTabSz="400050">
            <a:lnSpc>
              <a:spcPct val="90000"/>
            </a:lnSpc>
            <a:spcBef>
              <a:spcPct val="0"/>
            </a:spcBef>
            <a:spcAft>
              <a:spcPct val="15000"/>
            </a:spcAft>
            <a:buChar char="•"/>
          </a:pPr>
          <a:r>
            <a:rPr lang="en-US" sz="900" kern="1200" dirty="0"/>
            <a:t>Potentially inspects code (style guide enforcement, static code analysis, license compliance, etc.) prior to check-in.</a:t>
          </a:r>
        </a:p>
      </dsp:txBody>
      <dsp:txXfrm>
        <a:off x="917274" y="1803844"/>
        <a:ext cx="3068711" cy="1326177"/>
      </dsp:txXfrm>
    </dsp:sp>
    <dsp:sp modelId="{ED50FC1B-E90F-4223-9242-0DD82B0F69CD}">
      <dsp:nvSpPr>
        <dsp:cNvPr id="0" name=""/>
        <dsp:cNvSpPr/>
      </dsp:nvSpPr>
      <dsp:spPr>
        <a:xfrm>
          <a:off x="1758728" y="3763089"/>
          <a:ext cx="3874175" cy="211304"/>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AAC4434-5727-40E6-A9AD-5480E0AD3245}">
      <dsp:nvSpPr>
        <dsp:cNvPr id="0" name=""/>
        <dsp:cNvSpPr/>
      </dsp:nvSpPr>
      <dsp:spPr>
        <a:xfrm>
          <a:off x="855741" y="3523455"/>
          <a:ext cx="3191776" cy="14086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Peer Review System</a:t>
          </a:r>
        </a:p>
        <a:p>
          <a:pPr marL="0" lvl="0" indent="0" algn="l" defTabSz="622300">
            <a:lnSpc>
              <a:spcPct val="90000"/>
            </a:lnSpc>
            <a:spcBef>
              <a:spcPct val="0"/>
            </a:spcBef>
            <a:spcAft>
              <a:spcPct val="35000"/>
            </a:spcAft>
            <a:buNone/>
          </a:pPr>
          <a:r>
            <a:rPr lang="en-US" sz="1400" b="1" kern="1200" dirty="0"/>
            <a:t>(</a:t>
          </a:r>
          <a:r>
            <a:rPr lang="en-US" sz="1400" b="1" kern="1200" dirty="0" err="1"/>
            <a:t>SmartBear</a:t>
          </a:r>
          <a:r>
            <a:rPr lang="en-US" sz="1400" b="1" kern="1200" dirty="0"/>
            <a:t> </a:t>
          </a:r>
          <a:r>
            <a:rPr lang="en-US" sz="1400" b="1" kern="1200" dirty="0" err="1"/>
            <a:t>CodeCollaborator</a:t>
          </a:r>
          <a:r>
            <a:rPr lang="en-US" sz="1400" b="1" kern="1200" dirty="0"/>
            <a:t>)</a:t>
          </a:r>
        </a:p>
        <a:p>
          <a:pPr marL="57150" lvl="1" indent="-57150" algn="l" defTabSz="444500">
            <a:lnSpc>
              <a:spcPct val="90000"/>
            </a:lnSpc>
            <a:spcBef>
              <a:spcPct val="0"/>
            </a:spcBef>
            <a:spcAft>
              <a:spcPct val="15000"/>
            </a:spcAft>
            <a:buChar char="•"/>
          </a:pPr>
          <a:r>
            <a:rPr lang="en-US" sz="1000" kern="1200" dirty="0"/>
            <a:t>Code changes are reviewed online before being incorporated into baseline</a:t>
          </a:r>
        </a:p>
        <a:p>
          <a:pPr marL="57150" lvl="1" indent="-57150" algn="l" defTabSz="444500">
            <a:lnSpc>
              <a:spcPct val="90000"/>
            </a:lnSpc>
            <a:spcBef>
              <a:spcPct val="0"/>
            </a:spcBef>
            <a:spcAft>
              <a:spcPct val="15000"/>
            </a:spcAft>
            <a:buChar char="•"/>
          </a:pPr>
          <a:r>
            <a:rPr lang="en-US" sz="1000" kern="1200" dirty="0"/>
            <a:t>Code is re-worked and re-reviewed cyclically until it is approved</a:t>
          </a:r>
        </a:p>
      </dsp:txBody>
      <dsp:txXfrm>
        <a:off x="897000" y="3564714"/>
        <a:ext cx="3109258" cy="1326177"/>
      </dsp:txXfrm>
    </dsp:sp>
    <dsp:sp modelId="{5DE7DC44-33C1-42F0-BF5A-AE4C84F633BB}">
      <dsp:nvSpPr>
        <dsp:cNvPr id="0" name=""/>
        <dsp:cNvSpPr/>
      </dsp:nvSpPr>
      <dsp:spPr>
        <a:xfrm rot="16200000">
          <a:off x="4763587" y="2882654"/>
          <a:ext cx="1751166" cy="211304"/>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06D5C33-730F-4AD8-8BBF-4742A0AEA1F3}">
      <dsp:nvSpPr>
        <dsp:cNvPr id="0" name=""/>
        <dsp:cNvSpPr/>
      </dsp:nvSpPr>
      <dsp:spPr>
        <a:xfrm>
          <a:off x="4822300" y="3523455"/>
          <a:ext cx="3032734" cy="14086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Static Code Analysis System</a:t>
          </a:r>
        </a:p>
        <a:p>
          <a:pPr marL="0" lvl="0" indent="0" algn="l" defTabSz="622300">
            <a:lnSpc>
              <a:spcPct val="90000"/>
            </a:lnSpc>
            <a:spcBef>
              <a:spcPct val="0"/>
            </a:spcBef>
            <a:spcAft>
              <a:spcPct val="35000"/>
            </a:spcAft>
            <a:buNone/>
          </a:pPr>
          <a:r>
            <a:rPr lang="en-US" sz="1400" b="1" kern="1200" dirty="0"/>
            <a:t>(</a:t>
          </a:r>
          <a:r>
            <a:rPr lang="en-US" sz="1400" b="1" kern="1200" dirty="0" err="1"/>
            <a:t>Coverity</a:t>
          </a:r>
          <a:r>
            <a:rPr lang="en-US" sz="1400" b="1" kern="1200" dirty="0"/>
            <a:t>, </a:t>
          </a:r>
          <a:r>
            <a:rPr lang="en-US" sz="1400" b="1" kern="1200" dirty="0" err="1"/>
            <a:t>Parasoft</a:t>
          </a:r>
          <a:r>
            <a:rPr lang="en-US" sz="1400" b="1" kern="1200" dirty="0"/>
            <a:t>, </a:t>
          </a:r>
          <a:r>
            <a:rPr lang="en-US" sz="1400" b="1" kern="1200" dirty="0" err="1"/>
            <a:t>Cobertura</a:t>
          </a:r>
          <a:r>
            <a:rPr lang="en-US" sz="1400" b="1" kern="1200" dirty="0"/>
            <a:t>, Fortify, </a:t>
          </a:r>
          <a:r>
            <a:rPr lang="en-US" sz="1400" b="1" kern="1200" dirty="0" err="1"/>
            <a:t>Findbugs</a:t>
          </a:r>
          <a:r>
            <a:rPr lang="en-US" sz="1400" b="1" kern="1200" dirty="0"/>
            <a:t>, </a:t>
          </a:r>
          <a:r>
            <a:rPr lang="en-US" sz="1400" b="1" kern="1200" dirty="0" err="1"/>
            <a:t>SonarCube</a:t>
          </a:r>
          <a:r>
            <a:rPr lang="en-US" sz="1400" b="1" kern="1200" dirty="0"/>
            <a:t>)</a:t>
          </a:r>
        </a:p>
        <a:p>
          <a:pPr marL="57150" lvl="1" indent="-57150" algn="l" defTabSz="400050">
            <a:lnSpc>
              <a:spcPct val="90000"/>
            </a:lnSpc>
            <a:spcBef>
              <a:spcPct val="0"/>
            </a:spcBef>
            <a:spcAft>
              <a:spcPct val="15000"/>
            </a:spcAft>
            <a:buChar char="•"/>
          </a:pPr>
          <a:r>
            <a:rPr lang="en-US" sz="900" kern="1200" dirty="0"/>
            <a:t>Automated tools analyze code for bugs</a:t>
          </a:r>
          <a:endParaRPr lang="en-US" sz="900" b="1" kern="1200" dirty="0"/>
        </a:p>
        <a:p>
          <a:pPr marL="57150" lvl="1" indent="-57150" algn="l" defTabSz="400050">
            <a:lnSpc>
              <a:spcPct val="90000"/>
            </a:lnSpc>
            <a:spcBef>
              <a:spcPct val="0"/>
            </a:spcBef>
            <a:spcAft>
              <a:spcPct val="15000"/>
            </a:spcAft>
            <a:buChar char="•"/>
          </a:pPr>
          <a:r>
            <a:rPr lang="en-US" sz="900" kern="1200" dirty="0"/>
            <a:t>Automated tools ensure compliance with NGC Coding Style guides</a:t>
          </a:r>
          <a:endParaRPr lang="en-US" sz="900" b="1" kern="1200" dirty="0"/>
        </a:p>
        <a:p>
          <a:pPr marL="57150" lvl="1" indent="-57150" algn="l" defTabSz="400050">
            <a:lnSpc>
              <a:spcPct val="90000"/>
            </a:lnSpc>
            <a:spcBef>
              <a:spcPct val="0"/>
            </a:spcBef>
            <a:spcAft>
              <a:spcPct val="15000"/>
            </a:spcAft>
            <a:buChar char="•"/>
          </a:pPr>
          <a:r>
            <a:rPr lang="en-US" sz="900" kern="1200" dirty="0"/>
            <a:t>Ensures License compliance in code headers (MIT, GPL, etc.)</a:t>
          </a:r>
        </a:p>
      </dsp:txBody>
      <dsp:txXfrm>
        <a:off x="4863559" y="3564714"/>
        <a:ext cx="2950216" cy="1326177"/>
      </dsp:txXfrm>
    </dsp:sp>
    <dsp:sp modelId="{3137E19B-B960-4DC7-B9AF-743346B27C31}">
      <dsp:nvSpPr>
        <dsp:cNvPr id="0" name=""/>
        <dsp:cNvSpPr/>
      </dsp:nvSpPr>
      <dsp:spPr>
        <a:xfrm rot="16200000">
          <a:off x="4763587" y="1121784"/>
          <a:ext cx="1751166" cy="211304"/>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CDB5945-3BBE-464F-98E4-6D716FA0EAF1}">
      <dsp:nvSpPr>
        <dsp:cNvPr id="0" name=""/>
        <dsp:cNvSpPr/>
      </dsp:nvSpPr>
      <dsp:spPr>
        <a:xfrm>
          <a:off x="4822300" y="1762585"/>
          <a:ext cx="3032734" cy="14086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Compile / Build System</a:t>
          </a:r>
        </a:p>
        <a:p>
          <a:pPr marL="0" lvl="0" indent="0" algn="l" defTabSz="622300">
            <a:lnSpc>
              <a:spcPct val="90000"/>
            </a:lnSpc>
            <a:spcBef>
              <a:spcPct val="0"/>
            </a:spcBef>
            <a:spcAft>
              <a:spcPct val="35000"/>
            </a:spcAft>
            <a:buNone/>
          </a:pPr>
          <a:r>
            <a:rPr lang="en-US" sz="1400" b="1" kern="1200" dirty="0"/>
            <a:t>(Jenkins)</a:t>
          </a:r>
        </a:p>
        <a:p>
          <a:pPr marL="57150" lvl="1" indent="-57150" algn="l" defTabSz="444500">
            <a:lnSpc>
              <a:spcPct val="90000"/>
            </a:lnSpc>
            <a:spcBef>
              <a:spcPct val="0"/>
            </a:spcBef>
            <a:spcAft>
              <a:spcPct val="15000"/>
            </a:spcAft>
            <a:buChar char="•"/>
          </a:pPr>
          <a:r>
            <a:rPr lang="en-US" sz="1000" kern="1200" dirty="0"/>
            <a:t>Automated tools compile and package code into deliverables </a:t>
          </a:r>
          <a:endParaRPr lang="en-US" sz="1000" b="1" kern="1200" dirty="0"/>
        </a:p>
        <a:p>
          <a:pPr marL="57150" lvl="1" indent="-57150" algn="l" defTabSz="444500">
            <a:lnSpc>
              <a:spcPct val="90000"/>
            </a:lnSpc>
            <a:spcBef>
              <a:spcPct val="0"/>
            </a:spcBef>
            <a:spcAft>
              <a:spcPct val="15000"/>
            </a:spcAft>
            <a:buChar char="•"/>
          </a:pPr>
          <a:r>
            <a:rPr lang="en-US" sz="1000" kern="1200" dirty="0"/>
            <a:t>Automatically performs unit tests as part of compile process</a:t>
          </a:r>
        </a:p>
        <a:p>
          <a:pPr marL="57150" lvl="1" indent="-57150" algn="l" defTabSz="444500">
            <a:lnSpc>
              <a:spcPct val="90000"/>
            </a:lnSpc>
            <a:spcBef>
              <a:spcPct val="0"/>
            </a:spcBef>
            <a:spcAft>
              <a:spcPct val="15000"/>
            </a:spcAft>
            <a:buChar char="•"/>
          </a:pPr>
          <a:r>
            <a:rPr lang="en-US" sz="1000" kern="1200" dirty="0"/>
            <a:t>Historical build results are available for review</a:t>
          </a:r>
        </a:p>
      </dsp:txBody>
      <dsp:txXfrm>
        <a:off x="4863559" y="1803844"/>
        <a:ext cx="2950216" cy="1326177"/>
      </dsp:txXfrm>
    </dsp:sp>
    <dsp:sp modelId="{5624E124-FB81-4EB1-ACD8-65B3DF176252}">
      <dsp:nvSpPr>
        <dsp:cNvPr id="0" name=""/>
        <dsp:cNvSpPr/>
      </dsp:nvSpPr>
      <dsp:spPr>
        <a:xfrm>
          <a:off x="4822300" y="1715"/>
          <a:ext cx="3032734" cy="14086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Automated Test System</a:t>
          </a:r>
        </a:p>
        <a:p>
          <a:pPr marL="0" lvl="0" indent="0" algn="l" defTabSz="622300">
            <a:lnSpc>
              <a:spcPct val="90000"/>
            </a:lnSpc>
            <a:spcBef>
              <a:spcPct val="0"/>
            </a:spcBef>
            <a:spcAft>
              <a:spcPct val="35000"/>
            </a:spcAft>
            <a:buNone/>
          </a:pPr>
          <a:r>
            <a:rPr lang="en-US" sz="1400" b="1" kern="1200" dirty="0"/>
            <a:t>(Jenkins)</a:t>
          </a:r>
        </a:p>
        <a:p>
          <a:pPr marL="57150" lvl="1" indent="-57150" algn="l" defTabSz="444500">
            <a:lnSpc>
              <a:spcPct val="90000"/>
            </a:lnSpc>
            <a:spcBef>
              <a:spcPct val="0"/>
            </a:spcBef>
            <a:spcAft>
              <a:spcPct val="15000"/>
            </a:spcAft>
            <a:buChar char="•"/>
          </a:pPr>
          <a:r>
            <a:rPr lang="en-US" sz="1000" kern="1200" dirty="0"/>
            <a:t>Compiled code is regression tested thru automated tools</a:t>
          </a:r>
        </a:p>
        <a:p>
          <a:pPr marL="57150" lvl="1" indent="-57150" algn="l" defTabSz="444500">
            <a:lnSpc>
              <a:spcPct val="90000"/>
            </a:lnSpc>
            <a:spcBef>
              <a:spcPct val="0"/>
            </a:spcBef>
            <a:spcAft>
              <a:spcPct val="15000"/>
            </a:spcAft>
            <a:buChar char="•"/>
          </a:pPr>
          <a:r>
            <a:rPr lang="en-US" sz="1000" kern="1200" dirty="0"/>
            <a:t>Ideally, these tests will be linked to Program/System requirements</a:t>
          </a:r>
        </a:p>
      </dsp:txBody>
      <dsp:txXfrm>
        <a:off x="4863559" y="42974"/>
        <a:ext cx="2950216" cy="13261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77ECB-AE7E-4C6B-8C8A-8EED05F1807F}">
      <dsp:nvSpPr>
        <dsp:cNvPr id="0" name=""/>
        <dsp:cNvSpPr/>
      </dsp:nvSpPr>
      <dsp:spPr>
        <a:xfrm rot="16200000">
          <a:off x="640167" y="-640167"/>
          <a:ext cx="2278945" cy="3559279"/>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Build Management</a:t>
          </a:r>
        </a:p>
        <a:p>
          <a:pPr marL="0" lvl="0" indent="0" algn="ctr" defTabSz="1244600">
            <a:lnSpc>
              <a:spcPct val="90000"/>
            </a:lnSpc>
            <a:spcBef>
              <a:spcPct val="0"/>
            </a:spcBef>
            <a:spcAft>
              <a:spcPct val="35000"/>
            </a:spcAft>
            <a:buNone/>
          </a:pPr>
          <a:r>
            <a:rPr lang="en-US" sz="1800" kern="1200" dirty="0"/>
            <a:t>Managing the process and tools used to build software	</a:t>
          </a:r>
        </a:p>
      </dsp:txBody>
      <dsp:txXfrm rot="5400000">
        <a:off x="0" y="0"/>
        <a:ext cx="3559279" cy="1709208"/>
      </dsp:txXfrm>
    </dsp:sp>
    <dsp:sp modelId="{083F2168-794D-4261-8FAC-E4C0A877785A}">
      <dsp:nvSpPr>
        <dsp:cNvPr id="0" name=""/>
        <dsp:cNvSpPr/>
      </dsp:nvSpPr>
      <dsp:spPr>
        <a:xfrm>
          <a:off x="3559279" y="0"/>
          <a:ext cx="3559279" cy="227894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Process Management</a:t>
          </a:r>
        </a:p>
        <a:p>
          <a:pPr marL="0" lvl="0" indent="0" algn="ctr" defTabSz="1244600">
            <a:lnSpc>
              <a:spcPct val="90000"/>
            </a:lnSpc>
            <a:spcBef>
              <a:spcPct val="0"/>
            </a:spcBef>
            <a:spcAft>
              <a:spcPct val="35000"/>
            </a:spcAft>
            <a:buNone/>
          </a:pPr>
          <a:r>
            <a:rPr lang="en-US" sz="1900" kern="1200" dirty="0"/>
            <a:t>Ensuring that the change and development process is defined and followed</a:t>
          </a:r>
        </a:p>
      </dsp:txBody>
      <dsp:txXfrm>
        <a:off x="3559279" y="0"/>
        <a:ext cx="3559279" cy="1709208"/>
      </dsp:txXfrm>
    </dsp:sp>
    <dsp:sp modelId="{3DEE27DA-02F1-4C00-8256-8143890ADBEA}">
      <dsp:nvSpPr>
        <dsp:cNvPr id="0" name=""/>
        <dsp:cNvSpPr/>
      </dsp:nvSpPr>
      <dsp:spPr>
        <a:xfrm rot="10800000">
          <a:off x="0" y="2278945"/>
          <a:ext cx="3559279" cy="227894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Environment Management</a:t>
          </a:r>
        </a:p>
        <a:p>
          <a:pPr marL="0" lvl="0" indent="0" algn="ctr" defTabSz="1244600">
            <a:lnSpc>
              <a:spcPct val="90000"/>
            </a:lnSpc>
            <a:spcBef>
              <a:spcPct val="0"/>
            </a:spcBef>
            <a:spcAft>
              <a:spcPct val="35000"/>
            </a:spcAft>
            <a:buNone/>
          </a:pPr>
          <a:r>
            <a:rPr lang="en-US" altLang="en-US" sz="1800" kern="1200" dirty="0"/>
            <a:t>Managing the development and test environment that hosts the system in collaboration with program IT services</a:t>
          </a:r>
          <a:endParaRPr lang="en-US" sz="1800" kern="1200" dirty="0"/>
        </a:p>
      </dsp:txBody>
      <dsp:txXfrm rot="10800000">
        <a:off x="0" y="2848681"/>
        <a:ext cx="3559279" cy="1709208"/>
      </dsp:txXfrm>
    </dsp:sp>
    <dsp:sp modelId="{0F8FF1FC-1687-4906-9D75-529F641764A3}">
      <dsp:nvSpPr>
        <dsp:cNvPr id="0" name=""/>
        <dsp:cNvSpPr/>
      </dsp:nvSpPr>
      <dsp:spPr>
        <a:xfrm rot="5400000">
          <a:off x="4199446" y="1638777"/>
          <a:ext cx="2278945" cy="3559279"/>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Teamwork</a:t>
          </a:r>
          <a:endParaRPr lang="en-US" sz="2400" kern="1200" dirty="0"/>
        </a:p>
        <a:p>
          <a:pPr marL="0" lvl="0" indent="0" algn="ctr" defTabSz="1244600">
            <a:lnSpc>
              <a:spcPct val="90000"/>
            </a:lnSpc>
            <a:spcBef>
              <a:spcPct val="0"/>
            </a:spcBef>
            <a:spcAft>
              <a:spcPct val="35000"/>
            </a:spcAft>
            <a:buNone/>
          </a:pPr>
          <a:r>
            <a:rPr lang="en-US" altLang="en-US" sz="1800" kern="1200" dirty="0"/>
            <a:t>Facilitating team interactions related to the process</a:t>
          </a:r>
          <a:endParaRPr lang="en-US" sz="1800" kern="1200" dirty="0"/>
        </a:p>
      </dsp:txBody>
      <dsp:txXfrm rot="-5400000">
        <a:off x="3559279" y="2848681"/>
        <a:ext cx="3559279" cy="1709208"/>
      </dsp:txXfrm>
    </dsp:sp>
    <dsp:sp modelId="{A3E03EC3-F1D7-452E-9E5B-309F24E6EA98}">
      <dsp:nvSpPr>
        <dsp:cNvPr id="0" name=""/>
        <dsp:cNvSpPr/>
      </dsp:nvSpPr>
      <dsp:spPr>
        <a:xfrm>
          <a:off x="2502792" y="1539871"/>
          <a:ext cx="2135567" cy="1139472"/>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Additional SCM Activities</a:t>
          </a:r>
        </a:p>
      </dsp:txBody>
      <dsp:txXfrm>
        <a:off x="2558416" y="1595495"/>
        <a:ext cx="2024319" cy="102822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85D29-44A7-B841-9A8D-8BA2D96E55B7}" type="datetimeFigureOut">
              <a:rPr lang="en-US" smtClean="0"/>
              <a:t>3/17/2023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659B1F-AF75-A543-841F-EDC95D8C7550}" type="slidenum">
              <a:rPr lang="en-US" smtClean="0"/>
              <a:t>‹#›</a:t>
            </a:fld>
            <a:endParaRPr lang="en-US"/>
          </a:p>
        </p:txBody>
      </p:sp>
    </p:spTree>
    <p:extLst>
      <p:ext uri="{BB962C8B-B14F-4D97-AF65-F5344CB8AC3E}">
        <p14:creationId xmlns:p14="http://schemas.microsoft.com/office/powerpoint/2010/main" val="421350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659B1F-AF75-A543-841F-EDC95D8C7550}" type="slidenum">
              <a:rPr lang="en-US" smtClean="0"/>
              <a:t>4</a:t>
            </a:fld>
            <a:endParaRPr lang="en-US"/>
          </a:p>
        </p:txBody>
      </p:sp>
    </p:spTree>
    <p:extLst>
      <p:ext uri="{BB962C8B-B14F-4D97-AF65-F5344CB8AC3E}">
        <p14:creationId xmlns:p14="http://schemas.microsoft.com/office/powerpoint/2010/main" val="1331222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C2B205D-311F-449C-BC2F-DB011333AA54}" type="slidenum">
              <a:rPr lang="en-US" smtClean="0"/>
              <a:pPr>
                <a:defRPr/>
              </a:pPr>
              <a:t>66</a:t>
            </a:fld>
            <a:endParaRPr lang="en-US" dirty="0"/>
          </a:p>
        </p:txBody>
      </p:sp>
    </p:spTree>
    <p:extLst>
      <p:ext uri="{BB962C8B-B14F-4D97-AF65-F5344CB8AC3E}">
        <p14:creationId xmlns:p14="http://schemas.microsoft.com/office/powerpoint/2010/main" val="2078023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1026"/>
          <p:cNvSpPr>
            <a:spLocks noGrp="1" noRot="1" noChangeAspect="1" noChangeArrowheads="1" noTextEdit="1"/>
          </p:cNvSpPr>
          <p:nvPr>
            <p:ph type="sldImg"/>
          </p:nvPr>
        </p:nvSpPr>
        <p:spPr>
          <a:xfrm>
            <a:off x="403225" y="695325"/>
            <a:ext cx="6178550" cy="3476625"/>
          </a:xfrm>
        </p:spPr>
      </p:sp>
      <p:sp>
        <p:nvSpPr>
          <p:cNvPr id="863235" name="Rectangle 1027"/>
          <p:cNvSpPr>
            <a:spLocks noGrp="1" noChangeArrowheads="1"/>
          </p:cNvSpPr>
          <p:nvPr>
            <p:ph type="body" idx="1"/>
          </p:nvPr>
        </p:nvSpPr>
        <p:spPr bwMode="auto">
          <a:xfrm>
            <a:off x="931863" y="4403725"/>
            <a:ext cx="5121275" cy="4171950"/>
          </a:xfrm>
          <a:prstGeom prst="rect">
            <a:avLst/>
          </a:prstGeom>
          <a:solidFill>
            <a:srgbClr val="FFFFFF"/>
          </a:solidFill>
          <a:ln>
            <a:solidFill>
              <a:srgbClr val="000000"/>
            </a:solidFill>
            <a:miter lim="800000"/>
            <a:headEnd/>
            <a:tailEnd/>
          </a:ln>
        </p:spPr>
        <p:txBody>
          <a:bodyPr lIns="92885" tIns="46442" rIns="92885" bIns="46442"/>
          <a:lstStyle/>
          <a:p>
            <a:r>
              <a:rPr lang="en-US" altLang="en-US"/>
              <a:t>Instructor Notes: Explain these are the PAs by level and most of the differences between the CMM and the CMMI are in level 3.</a:t>
            </a:r>
          </a:p>
        </p:txBody>
      </p:sp>
    </p:spTree>
    <p:extLst>
      <p:ext uri="{BB962C8B-B14F-4D97-AF65-F5344CB8AC3E}">
        <p14:creationId xmlns:p14="http://schemas.microsoft.com/office/powerpoint/2010/main" val="1879340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659B1F-AF75-A543-841F-EDC95D8C7550}" type="slidenum">
              <a:rPr lang="en-US" smtClean="0"/>
              <a:t>46</a:t>
            </a:fld>
            <a:endParaRPr lang="en-US"/>
          </a:p>
        </p:txBody>
      </p:sp>
    </p:spTree>
    <p:extLst>
      <p:ext uri="{BB962C8B-B14F-4D97-AF65-F5344CB8AC3E}">
        <p14:creationId xmlns:p14="http://schemas.microsoft.com/office/powerpoint/2010/main" val="1656645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p>
            <a:fld id="{20755429-F28D-4279-B6DC-5B2B28ABA6D0}" type="slidenum">
              <a:rPr lang="en-US"/>
              <a:pPr/>
              <a:t>53</a:t>
            </a:fld>
            <a:endParaRPr lang="en-US"/>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56636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Elements</a:t>
            </a:r>
            <a:r>
              <a:rPr lang="en-US" baseline="0" dirty="0"/>
              <a:t> of Configuration Management are:</a:t>
            </a:r>
          </a:p>
          <a:p>
            <a:endParaRPr lang="en-US" baseline="0" dirty="0"/>
          </a:p>
          <a:p>
            <a:r>
              <a:rPr lang="en-US" baseline="0" dirty="0"/>
              <a:t>Configuration Management Planning and Management – Documents how CM will be implemented (including work instructions) on the program.</a:t>
            </a:r>
          </a:p>
          <a:p>
            <a:r>
              <a:rPr lang="en-US" baseline="0" dirty="0"/>
              <a:t>Configuration Identification – What do we want to control and at what level?</a:t>
            </a:r>
          </a:p>
          <a:p>
            <a:r>
              <a:rPr lang="en-US" baseline="0" dirty="0"/>
              <a:t>Change Management – How are changes controlled: authorized, worked and tracked? </a:t>
            </a:r>
          </a:p>
          <a:p>
            <a:r>
              <a:rPr lang="en-US" baseline="0" dirty="0"/>
              <a:t>Status Accounting – How are changed documented?</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Verification and Audits – How is conformance to the baseline verified?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lvl="1" eaLnBrk="1" hangingPunct="1"/>
            <a:r>
              <a:rPr lang="en-US" dirty="0"/>
              <a:t>The CMP is the CM requirements for the program (what to do)</a:t>
            </a:r>
          </a:p>
          <a:p>
            <a:pPr lvl="1" eaLnBrk="1" hangingPunct="1"/>
            <a:r>
              <a:rPr lang="en-US" dirty="0"/>
              <a:t>The CM procedures implement the CM requirements (how to do it)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baseline="0" dirty="0"/>
          </a:p>
          <a:p>
            <a:r>
              <a:rPr lang="en-US" baseline="0" dirty="0"/>
              <a:t>We will cover each element in detail.</a:t>
            </a:r>
            <a:endParaRPr lang="en-US" dirty="0"/>
          </a:p>
        </p:txBody>
      </p:sp>
      <p:sp>
        <p:nvSpPr>
          <p:cNvPr id="4" name="Slide Number Placeholder 3"/>
          <p:cNvSpPr>
            <a:spLocks noGrp="1"/>
          </p:cNvSpPr>
          <p:nvPr>
            <p:ph type="sldNum" sz="quarter" idx="10"/>
          </p:nvPr>
        </p:nvSpPr>
        <p:spPr/>
        <p:txBody>
          <a:bodyPr/>
          <a:lstStyle/>
          <a:p>
            <a:pPr>
              <a:defRPr/>
            </a:pPr>
            <a:fld id="{6C2B205D-311F-449C-BC2F-DB011333AA54}" type="slidenum">
              <a:rPr lang="en-US" smtClean="0"/>
              <a:pPr>
                <a:defRPr/>
              </a:pPr>
              <a:t>54</a:t>
            </a:fld>
            <a:endParaRPr lang="en-US"/>
          </a:p>
        </p:txBody>
      </p:sp>
    </p:spTree>
    <p:extLst>
      <p:ext uri="{BB962C8B-B14F-4D97-AF65-F5344CB8AC3E}">
        <p14:creationId xmlns:p14="http://schemas.microsoft.com/office/powerpoint/2010/main" val="4276286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C2B205D-311F-449C-BC2F-DB011333AA54}" type="slidenum">
              <a:rPr lang="en-US" smtClean="0"/>
              <a:pPr>
                <a:defRPr/>
              </a:pPr>
              <a:t>57</a:t>
            </a:fld>
            <a:endParaRPr lang="en-US" dirty="0"/>
          </a:p>
        </p:txBody>
      </p:sp>
    </p:spTree>
    <p:extLst>
      <p:ext uri="{BB962C8B-B14F-4D97-AF65-F5344CB8AC3E}">
        <p14:creationId xmlns:p14="http://schemas.microsoft.com/office/powerpoint/2010/main" val="4181328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C2B205D-311F-449C-BC2F-DB011333AA54}" type="slidenum">
              <a:rPr lang="en-US" smtClean="0"/>
              <a:pPr>
                <a:defRPr/>
              </a:pPr>
              <a:t>58</a:t>
            </a:fld>
            <a:endParaRPr lang="en-US" dirty="0"/>
          </a:p>
        </p:txBody>
      </p:sp>
    </p:spTree>
    <p:extLst>
      <p:ext uri="{BB962C8B-B14F-4D97-AF65-F5344CB8AC3E}">
        <p14:creationId xmlns:p14="http://schemas.microsoft.com/office/powerpoint/2010/main" val="3840286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C2B205D-311F-449C-BC2F-DB011333AA54}" type="slidenum">
              <a:rPr lang="en-US" smtClean="0"/>
              <a:pPr>
                <a:defRPr/>
              </a:pPr>
              <a:t>63</a:t>
            </a:fld>
            <a:endParaRPr lang="en-US" dirty="0"/>
          </a:p>
        </p:txBody>
      </p:sp>
    </p:spTree>
    <p:extLst>
      <p:ext uri="{BB962C8B-B14F-4D97-AF65-F5344CB8AC3E}">
        <p14:creationId xmlns:p14="http://schemas.microsoft.com/office/powerpoint/2010/main" val="842877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C2B205D-311F-449C-BC2F-DB011333AA54}" type="slidenum">
              <a:rPr lang="en-US" smtClean="0"/>
              <a:pPr>
                <a:defRPr/>
              </a:pPr>
              <a:t>65</a:t>
            </a:fld>
            <a:endParaRPr lang="en-US" dirty="0"/>
          </a:p>
        </p:txBody>
      </p:sp>
    </p:spTree>
    <p:extLst>
      <p:ext uri="{BB962C8B-B14F-4D97-AF65-F5344CB8AC3E}">
        <p14:creationId xmlns:p14="http://schemas.microsoft.com/office/powerpoint/2010/main" val="1767817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9E1E75-5C92-1741-B680-8DB6C748FCEB}"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0E057-6356-9840-A74C-32E72DB53CF5}" type="slidenum">
              <a:rPr lang="en-US" smtClean="0"/>
              <a:t>‹#›</a:t>
            </a:fld>
            <a:endParaRPr lang="en-US"/>
          </a:p>
        </p:txBody>
      </p:sp>
    </p:spTree>
    <p:extLst>
      <p:ext uri="{BB962C8B-B14F-4D97-AF65-F5344CB8AC3E}">
        <p14:creationId xmlns:p14="http://schemas.microsoft.com/office/powerpoint/2010/main" val="3888762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E1E75-5C92-1741-B680-8DB6C748FCEB}"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0E057-6356-9840-A74C-32E72DB53CF5}" type="slidenum">
              <a:rPr lang="en-US" smtClean="0"/>
              <a:t>‹#›</a:t>
            </a:fld>
            <a:endParaRPr lang="en-US"/>
          </a:p>
        </p:txBody>
      </p:sp>
    </p:spTree>
    <p:extLst>
      <p:ext uri="{BB962C8B-B14F-4D97-AF65-F5344CB8AC3E}">
        <p14:creationId xmlns:p14="http://schemas.microsoft.com/office/powerpoint/2010/main" val="638732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E1E75-5C92-1741-B680-8DB6C748FCEB}"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0E057-6356-9840-A74C-32E72DB53CF5}" type="slidenum">
              <a:rPr lang="en-US" smtClean="0"/>
              <a:t>‹#›</a:t>
            </a:fld>
            <a:endParaRPr lang="en-US"/>
          </a:p>
        </p:txBody>
      </p:sp>
    </p:spTree>
    <p:extLst>
      <p:ext uri="{BB962C8B-B14F-4D97-AF65-F5344CB8AC3E}">
        <p14:creationId xmlns:p14="http://schemas.microsoft.com/office/powerpoint/2010/main" val="480939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E1E75-5C92-1741-B680-8DB6C748FCEB}"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0E057-6356-9840-A74C-32E72DB53CF5}" type="slidenum">
              <a:rPr lang="en-US" smtClean="0"/>
              <a:t>‹#›</a:t>
            </a:fld>
            <a:endParaRPr lang="en-US"/>
          </a:p>
        </p:txBody>
      </p:sp>
    </p:spTree>
    <p:extLst>
      <p:ext uri="{BB962C8B-B14F-4D97-AF65-F5344CB8AC3E}">
        <p14:creationId xmlns:p14="http://schemas.microsoft.com/office/powerpoint/2010/main" val="231188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E1E75-5C92-1741-B680-8DB6C748FCEB}"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0E057-6356-9840-A74C-32E72DB53CF5}" type="slidenum">
              <a:rPr lang="en-US" smtClean="0"/>
              <a:t>‹#›</a:t>
            </a:fld>
            <a:endParaRPr lang="en-US"/>
          </a:p>
        </p:txBody>
      </p:sp>
    </p:spTree>
    <p:extLst>
      <p:ext uri="{BB962C8B-B14F-4D97-AF65-F5344CB8AC3E}">
        <p14:creationId xmlns:p14="http://schemas.microsoft.com/office/powerpoint/2010/main" val="1968089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9E1E75-5C92-1741-B680-8DB6C748FCEB}" type="datetimeFigureOut">
              <a:rPr lang="en-US" smtClean="0"/>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0E057-6356-9840-A74C-32E72DB53CF5}" type="slidenum">
              <a:rPr lang="en-US" smtClean="0"/>
              <a:t>‹#›</a:t>
            </a:fld>
            <a:endParaRPr lang="en-US"/>
          </a:p>
        </p:txBody>
      </p:sp>
    </p:spTree>
    <p:extLst>
      <p:ext uri="{BB962C8B-B14F-4D97-AF65-F5344CB8AC3E}">
        <p14:creationId xmlns:p14="http://schemas.microsoft.com/office/powerpoint/2010/main" val="3564470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9E1E75-5C92-1741-B680-8DB6C748FCEB}" type="datetimeFigureOut">
              <a:rPr lang="en-US" smtClean="0"/>
              <a:t>3/17/2023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0E057-6356-9840-A74C-32E72DB53CF5}" type="slidenum">
              <a:rPr lang="en-US" smtClean="0"/>
              <a:t>‹#›</a:t>
            </a:fld>
            <a:endParaRPr lang="en-US"/>
          </a:p>
        </p:txBody>
      </p:sp>
    </p:spTree>
    <p:extLst>
      <p:ext uri="{BB962C8B-B14F-4D97-AF65-F5344CB8AC3E}">
        <p14:creationId xmlns:p14="http://schemas.microsoft.com/office/powerpoint/2010/main" val="3312605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9E1E75-5C92-1741-B680-8DB6C748FCEB}" type="datetimeFigureOut">
              <a:rPr lang="en-US" smtClean="0"/>
              <a:t>3/17/2023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0E057-6356-9840-A74C-32E72DB53CF5}" type="slidenum">
              <a:rPr lang="en-US" smtClean="0"/>
              <a:t>‹#›</a:t>
            </a:fld>
            <a:endParaRPr lang="en-US"/>
          </a:p>
        </p:txBody>
      </p:sp>
    </p:spTree>
    <p:extLst>
      <p:ext uri="{BB962C8B-B14F-4D97-AF65-F5344CB8AC3E}">
        <p14:creationId xmlns:p14="http://schemas.microsoft.com/office/powerpoint/2010/main" val="4107851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9E1E75-5C92-1741-B680-8DB6C748FCEB}" type="datetimeFigureOut">
              <a:rPr lang="en-US" smtClean="0"/>
              <a:t>3/17/2023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0E057-6356-9840-A74C-32E72DB53CF5}" type="slidenum">
              <a:rPr lang="en-US" smtClean="0"/>
              <a:t>‹#›</a:t>
            </a:fld>
            <a:endParaRPr lang="en-US"/>
          </a:p>
        </p:txBody>
      </p:sp>
    </p:spTree>
    <p:extLst>
      <p:ext uri="{BB962C8B-B14F-4D97-AF65-F5344CB8AC3E}">
        <p14:creationId xmlns:p14="http://schemas.microsoft.com/office/powerpoint/2010/main" val="3042179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9E1E75-5C92-1741-B680-8DB6C748FCEB}" type="datetimeFigureOut">
              <a:rPr lang="en-US" smtClean="0"/>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0E057-6356-9840-A74C-32E72DB53CF5}" type="slidenum">
              <a:rPr lang="en-US" smtClean="0"/>
              <a:t>‹#›</a:t>
            </a:fld>
            <a:endParaRPr lang="en-US"/>
          </a:p>
        </p:txBody>
      </p:sp>
    </p:spTree>
    <p:extLst>
      <p:ext uri="{BB962C8B-B14F-4D97-AF65-F5344CB8AC3E}">
        <p14:creationId xmlns:p14="http://schemas.microsoft.com/office/powerpoint/2010/main" val="2373837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9E1E75-5C92-1741-B680-8DB6C748FCEB}" type="datetimeFigureOut">
              <a:rPr lang="en-US" smtClean="0"/>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0E057-6356-9840-A74C-32E72DB53CF5}" type="slidenum">
              <a:rPr lang="en-US" smtClean="0"/>
              <a:t>‹#›</a:t>
            </a:fld>
            <a:endParaRPr lang="en-US"/>
          </a:p>
        </p:txBody>
      </p:sp>
    </p:spTree>
    <p:extLst>
      <p:ext uri="{BB962C8B-B14F-4D97-AF65-F5344CB8AC3E}">
        <p14:creationId xmlns:p14="http://schemas.microsoft.com/office/powerpoint/2010/main" val="1176981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E1E75-5C92-1741-B680-8DB6C748FCEB}" type="datetimeFigureOut">
              <a:rPr lang="en-US" smtClean="0"/>
              <a:t>3/17/2023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0E057-6356-9840-A74C-32E72DB53CF5}" type="slidenum">
              <a:rPr lang="en-US" smtClean="0"/>
              <a:t>‹#›</a:t>
            </a:fld>
            <a:endParaRPr lang="en-US"/>
          </a:p>
        </p:txBody>
      </p:sp>
    </p:spTree>
    <p:extLst>
      <p:ext uri="{BB962C8B-B14F-4D97-AF65-F5344CB8AC3E}">
        <p14:creationId xmlns:p14="http://schemas.microsoft.com/office/powerpoint/2010/main" val="60956232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ntent.byui.edu/file/fb36352f-44a4-473d-bb81-1e5a2ce36646/1/08%20-%20Paulk%20-%20Key%20Practices%20of%20the%20CMM.pdf#page=91" TargetMode="External"/><Relationship Id="rId7" Type="http://schemas.openxmlformats.org/officeDocument/2006/relationships/image" Target="../media/image6.png"/><Relationship Id="rId2" Type="http://schemas.openxmlformats.org/officeDocument/2006/relationships/hyperlink" Target="https://byui-cse.github.io/cse474-course/Module09/M09Prepare.html"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pinnacleeg.com/sspqms-lean-qms-curriculum_SUB_iso-9001-required-records.php/page/services/service/leanqmscurriculum" TargetMode="External"/><Relationship Id="rId7" Type="http://schemas.openxmlformats.org/officeDocument/2006/relationships/hyperlink" Target="http://www.pinnacleeg.com/iso/iso-9001-myth-2-say-what-you-do-do-what-you-say/" TargetMode="External"/><Relationship Id="rId2" Type="http://schemas.openxmlformats.org/officeDocument/2006/relationships/hyperlink" Target="http://www.pinnacleeg.com/sspqms-lean-qms-curriculum.php/page/services/service/leanqmscurriculum"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yui-cse.github.io/cse474-course/Module09/M09Prepare.html" TargetMode="External"/><Relationship Id="rId2" Type="http://schemas.openxmlformats.org/officeDocument/2006/relationships/hyperlink" Target="https://byui-cse.github.io/cse474-course/Module10/M10Teach1.htm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byui-cse.github.io/cse474-course/Module10/M10Teach1.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joelonsoftware.com/2000/08/09/the-joel-test-12-steps-to-better-code/"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www.joelonsoftware.com/2000/08/09/the-joel-test-12-steps-to-better-code/"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ieeexplore.ieee.org/stamp/stamp.jsp?tp=&amp;arnumber=5010202&amp;isnumber=501018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ebookcentral.proquest.com/lib/byui/detail.action?docID=3002591" TargetMode="External"/><Relationship Id="rId5" Type="http://schemas.openxmlformats.org/officeDocument/2006/relationships/hyperlink" Target="https://www.computer.org/education/bodies-of-knowledge/software-engineering" TargetMode="External"/><Relationship Id="rId4" Type="http://schemas.openxmlformats.org/officeDocument/2006/relationships/hyperlink" Target="https://ieeexplore-ieee-org.byui.idm.oclc.org/document/604228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49.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47.png"/><Relationship Id="rId5" Type="http://schemas.openxmlformats.org/officeDocument/2006/relationships/image" Target="../media/image52.png"/><Relationship Id="rId10" Type="http://schemas.openxmlformats.org/officeDocument/2006/relationships/image" Target="../media/image46.png"/><Relationship Id="rId4" Type="http://schemas.openxmlformats.org/officeDocument/2006/relationships/image" Target="../media/image51.pn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C9D28-F0D1-2C4F-97C0-C3FA22F0086C}"/>
              </a:ext>
            </a:extLst>
          </p:cNvPr>
          <p:cNvSpPr>
            <a:spLocks noGrp="1"/>
          </p:cNvSpPr>
          <p:nvPr>
            <p:ph type="ctrTitle"/>
          </p:nvPr>
        </p:nvSpPr>
        <p:spPr/>
        <p:txBody>
          <a:bodyPr/>
          <a:lstStyle/>
          <a:p>
            <a:r>
              <a:rPr lang="en-US" dirty="0"/>
              <a:t>CSE 474 QA</a:t>
            </a:r>
          </a:p>
        </p:txBody>
      </p:sp>
      <p:sp>
        <p:nvSpPr>
          <p:cNvPr id="3" name="Subtitle 2">
            <a:extLst>
              <a:ext uri="{FF2B5EF4-FFF2-40B4-BE49-F238E27FC236}">
                <a16:creationId xmlns:a16="http://schemas.microsoft.com/office/drawing/2014/main" id="{B64331B8-FEDF-0D4D-9E9E-6EDFDC61F557}"/>
              </a:ext>
            </a:extLst>
          </p:cNvPr>
          <p:cNvSpPr>
            <a:spLocks noGrp="1"/>
          </p:cNvSpPr>
          <p:nvPr>
            <p:ph type="subTitle" idx="1"/>
          </p:nvPr>
        </p:nvSpPr>
        <p:spPr/>
        <p:txBody>
          <a:bodyPr/>
          <a:lstStyle/>
          <a:p>
            <a:r>
              <a:rPr lang="en-US" dirty="0"/>
              <a:t>Configuration Management</a:t>
            </a:r>
          </a:p>
          <a:p>
            <a:r>
              <a:rPr lang="en-US" dirty="0"/>
              <a:t>W. Clements</a:t>
            </a:r>
          </a:p>
        </p:txBody>
      </p:sp>
    </p:spTree>
    <p:extLst>
      <p:ext uri="{BB962C8B-B14F-4D97-AF65-F5344CB8AC3E}">
        <p14:creationId xmlns:p14="http://schemas.microsoft.com/office/powerpoint/2010/main" val="740188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9EA5-3D22-3E9F-C287-C4C5EF0F3E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1E660A-8DDE-33E3-D3F0-7D9BD10F438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A4EF970-7DF9-A383-70EB-4A9CAD2A8389}"/>
              </a:ext>
            </a:extLst>
          </p:cNvPr>
          <p:cNvPicPr>
            <a:picLocks noChangeAspect="1"/>
          </p:cNvPicPr>
          <p:nvPr/>
        </p:nvPicPr>
        <p:blipFill>
          <a:blip r:embed="rId2"/>
          <a:stretch>
            <a:fillRect/>
          </a:stretch>
        </p:blipFill>
        <p:spPr>
          <a:xfrm>
            <a:off x="3151429" y="0"/>
            <a:ext cx="5889141" cy="6858000"/>
          </a:xfrm>
          <a:prstGeom prst="rect">
            <a:avLst/>
          </a:prstGeom>
        </p:spPr>
      </p:pic>
    </p:spTree>
    <p:extLst>
      <p:ext uri="{BB962C8B-B14F-4D97-AF65-F5344CB8AC3E}">
        <p14:creationId xmlns:p14="http://schemas.microsoft.com/office/powerpoint/2010/main" val="356997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B675-74B8-32D7-7A5B-244E42F199A2}"/>
              </a:ext>
            </a:extLst>
          </p:cNvPr>
          <p:cNvSpPr>
            <a:spLocks noGrp="1"/>
          </p:cNvSpPr>
          <p:nvPr>
            <p:ph type="title"/>
          </p:nvPr>
        </p:nvSpPr>
        <p:spPr/>
        <p:txBody>
          <a:bodyPr>
            <a:normAutofit fontScale="90000"/>
          </a:bodyPr>
          <a:lstStyle/>
          <a:p>
            <a:r>
              <a:rPr lang="en-US" b="1" dirty="0"/>
              <a:t>How does the Configuration Control Board work?</a:t>
            </a:r>
            <a:br>
              <a:rPr lang="en-US" b="1" dirty="0"/>
            </a:br>
            <a:endParaRPr lang="en-US" dirty="0"/>
          </a:p>
        </p:txBody>
      </p:sp>
      <p:sp>
        <p:nvSpPr>
          <p:cNvPr id="3" name="Content Placeholder 2">
            <a:extLst>
              <a:ext uri="{FF2B5EF4-FFF2-40B4-BE49-F238E27FC236}">
                <a16:creationId xmlns:a16="http://schemas.microsoft.com/office/drawing/2014/main" id="{DA887E86-1BA4-E286-5650-B611FDE48759}"/>
              </a:ext>
            </a:extLst>
          </p:cNvPr>
          <p:cNvSpPr>
            <a:spLocks noGrp="1"/>
          </p:cNvSpPr>
          <p:nvPr>
            <p:ph idx="1"/>
          </p:nvPr>
        </p:nvSpPr>
        <p:spPr/>
        <p:txBody>
          <a:bodyPr/>
          <a:lstStyle/>
          <a:p>
            <a:r>
              <a:rPr lang="en-US" dirty="0"/>
              <a:t>The Configuration Control Board is the governing authority for both libraries’ changes. </a:t>
            </a:r>
          </a:p>
          <a:p>
            <a:r>
              <a:rPr lang="en-US" dirty="0"/>
              <a:t>The CCB meets at least once a week or based on events to approve the Software Library and Project Library changes. </a:t>
            </a:r>
          </a:p>
          <a:p>
            <a:r>
              <a:rPr lang="en-US" dirty="0"/>
              <a:t>The CCB also authorizes individuals to approve charges based on pre-approved processes and document types, such as reviews, software development folders, code changes, tests results, and deliveries based on established plans, procedures, and meeting minutes. </a:t>
            </a:r>
          </a:p>
        </p:txBody>
      </p:sp>
    </p:spTree>
    <p:extLst>
      <p:ext uri="{BB962C8B-B14F-4D97-AF65-F5344CB8AC3E}">
        <p14:creationId xmlns:p14="http://schemas.microsoft.com/office/powerpoint/2010/main" val="287960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49788-271E-1782-2892-CF717DA0FCEF}"/>
              </a:ext>
            </a:extLst>
          </p:cNvPr>
          <p:cNvSpPr>
            <a:spLocks noGrp="1"/>
          </p:cNvSpPr>
          <p:nvPr>
            <p:ph type="title"/>
          </p:nvPr>
        </p:nvSpPr>
        <p:spPr>
          <a:xfrm>
            <a:off x="838200" y="365125"/>
            <a:ext cx="6693568" cy="1325563"/>
          </a:xfrm>
        </p:spPr>
        <p:txBody>
          <a:bodyPr/>
          <a:lstStyle/>
          <a:p>
            <a:r>
              <a:rPr lang="en-US" b="1" dirty="0"/>
              <a:t>Part 1: Id CMM Configuration Items</a:t>
            </a:r>
            <a:endParaRPr lang="en-US" dirty="0"/>
          </a:p>
        </p:txBody>
      </p:sp>
      <p:sp>
        <p:nvSpPr>
          <p:cNvPr id="3" name="Content Placeholder 2">
            <a:extLst>
              <a:ext uri="{FF2B5EF4-FFF2-40B4-BE49-F238E27FC236}">
                <a16:creationId xmlns:a16="http://schemas.microsoft.com/office/drawing/2014/main" id="{2C9EE049-A3FB-4371-2E3B-F7847EBEA401}"/>
              </a:ext>
            </a:extLst>
          </p:cNvPr>
          <p:cNvSpPr>
            <a:spLocks noGrp="1"/>
          </p:cNvSpPr>
          <p:nvPr>
            <p:ph idx="1"/>
          </p:nvPr>
        </p:nvSpPr>
        <p:spPr>
          <a:xfrm>
            <a:off x="838200" y="1825625"/>
            <a:ext cx="7896726" cy="4351338"/>
          </a:xfrm>
        </p:spPr>
        <p:txBody>
          <a:bodyPr>
            <a:normAutofit fontScale="85000" lnSpcReduction="20000"/>
          </a:bodyPr>
          <a:lstStyle/>
          <a:p>
            <a:r>
              <a:rPr lang="en-US" dirty="0" err="1"/>
              <a:t>dentify</a:t>
            </a:r>
            <a:r>
              <a:rPr lang="en-US" dirty="0"/>
              <a:t> at least 30 items found in </a:t>
            </a:r>
            <a:r>
              <a:rPr lang="en-US" dirty="0">
                <a:hlinkClick r:id="rId2"/>
              </a:rPr>
              <a:t>last week’s CMM activities</a:t>
            </a:r>
            <a:r>
              <a:rPr lang="en-US" dirty="0"/>
              <a:t>. An item is a deliverable or product from a checkpoint, milestone, or meeting. Identify items by looking at CMM activities and determining their output.</a:t>
            </a:r>
          </a:p>
          <a:p>
            <a:r>
              <a:rPr lang="en-US" dirty="0"/>
              <a:t>To receive full credit for this step, do the following:</a:t>
            </a:r>
          </a:p>
          <a:p>
            <a:pPr lvl="1">
              <a:lnSpc>
                <a:spcPct val="120000"/>
              </a:lnSpc>
            </a:pPr>
            <a:r>
              <a:rPr lang="en-US" dirty="0">
                <a:effectLst/>
              </a:rPr>
              <a:t>Identify at least </a:t>
            </a:r>
            <a:r>
              <a:rPr lang="en-US" b="1" dirty="0">
                <a:effectLst/>
              </a:rPr>
              <a:t>30</a:t>
            </a:r>
            <a:r>
              <a:rPr lang="en-US" dirty="0">
                <a:effectLst/>
              </a:rPr>
              <a:t> total items (CIs)</a:t>
            </a:r>
          </a:p>
          <a:p>
            <a:pPr lvl="1">
              <a:lnSpc>
                <a:spcPct val="120000"/>
              </a:lnSpc>
            </a:pPr>
            <a:r>
              <a:rPr lang="en-US" dirty="0">
                <a:effectLst/>
              </a:rPr>
              <a:t>For each CMM level, identify a minimum of </a:t>
            </a:r>
            <a:r>
              <a:rPr lang="en-US" b="1" dirty="0">
                <a:effectLst/>
              </a:rPr>
              <a:t>5</a:t>
            </a:r>
            <a:r>
              <a:rPr lang="en-US" dirty="0">
                <a:effectLst/>
              </a:rPr>
              <a:t> items. </a:t>
            </a:r>
          </a:p>
          <a:p>
            <a:pPr marL="1200150" lvl="2" indent="-285750">
              <a:lnSpc>
                <a:spcPct val="120000"/>
              </a:lnSpc>
            </a:pPr>
            <a:r>
              <a:rPr lang="en-US" dirty="0">
                <a:effectLst/>
              </a:rPr>
              <a:t>Some levels will need more than others to meet the required minimum of 30 items!</a:t>
            </a:r>
          </a:p>
          <a:p>
            <a:pPr lvl="1">
              <a:lnSpc>
                <a:spcPct val="120000"/>
              </a:lnSpc>
            </a:pPr>
            <a:r>
              <a:rPr lang="en-US" dirty="0">
                <a:effectLst/>
              </a:rPr>
              <a:t>For each CMM level, have items from at least </a:t>
            </a:r>
            <a:r>
              <a:rPr lang="en-US" b="1" dirty="0">
                <a:effectLst/>
              </a:rPr>
              <a:t>2</a:t>
            </a:r>
            <a:r>
              <a:rPr lang="en-US" dirty="0">
                <a:effectLst/>
              </a:rPr>
              <a:t> Key Process Areas. </a:t>
            </a:r>
          </a:p>
          <a:p>
            <a:pPr lvl="2">
              <a:lnSpc>
                <a:spcPct val="120000"/>
              </a:lnSpc>
            </a:pPr>
            <a:r>
              <a:rPr lang="en-US" dirty="0">
                <a:effectLst/>
              </a:rPr>
              <a:t>Use this </a:t>
            </a:r>
            <a:r>
              <a:rPr lang="en-US" dirty="0">
                <a:effectLst/>
                <a:hlinkClick r:id="rId3"/>
              </a:rPr>
              <a:t>technical report</a:t>
            </a:r>
            <a:r>
              <a:rPr lang="en-US" dirty="0">
                <a:effectLst/>
              </a:rPr>
              <a:t> and start on page 91. Key process areas are the parents of CMM activities (e.g., Level 2 Software Project Planning: 15 activities, page L2-11)</a:t>
            </a:r>
          </a:p>
          <a:p>
            <a:endParaRPr lang="en-US" dirty="0"/>
          </a:p>
        </p:txBody>
      </p:sp>
      <p:pic>
        <p:nvPicPr>
          <p:cNvPr id="4" name="Content Placeholder 6">
            <a:extLst>
              <a:ext uri="{FF2B5EF4-FFF2-40B4-BE49-F238E27FC236}">
                <a16:creationId xmlns:a16="http://schemas.microsoft.com/office/drawing/2014/main" id="{03D47368-0D0E-83BD-AB8D-77EB038275C5}"/>
              </a:ext>
            </a:extLst>
          </p:cNvPr>
          <p:cNvPicPr>
            <a:picLocks noChangeAspect="1"/>
          </p:cNvPicPr>
          <p:nvPr/>
        </p:nvPicPr>
        <p:blipFill>
          <a:blip r:embed="rId4"/>
          <a:stretch>
            <a:fillRect/>
          </a:stretch>
        </p:blipFill>
        <p:spPr>
          <a:xfrm>
            <a:off x="7844589" y="0"/>
            <a:ext cx="1569099" cy="1858205"/>
          </a:xfrm>
          <a:prstGeom prst="rect">
            <a:avLst/>
          </a:prstGeom>
        </p:spPr>
      </p:pic>
      <p:pic>
        <p:nvPicPr>
          <p:cNvPr id="5" name="Picture 4">
            <a:extLst>
              <a:ext uri="{FF2B5EF4-FFF2-40B4-BE49-F238E27FC236}">
                <a16:creationId xmlns:a16="http://schemas.microsoft.com/office/drawing/2014/main" id="{EC15753F-68D9-98FB-4700-951F166C1382}"/>
              </a:ext>
            </a:extLst>
          </p:cNvPr>
          <p:cNvPicPr>
            <a:picLocks noChangeAspect="1"/>
          </p:cNvPicPr>
          <p:nvPr/>
        </p:nvPicPr>
        <p:blipFill>
          <a:blip r:embed="rId5"/>
          <a:stretch>
            <a:fillRect/>
          </a:stretch>
        </p:blipFill>
        <p:spPr>
          <a:xfrm>
            <a:off x="9413688" y="0"/>
            <a:ext cx="2778311" cy="1123380"/>
          </a:xfrm>
          <a:prstGeom prst="rect">
            <a:avLst/>
          </a:prstGeom>
        </p:spPr>
      </p:pic>
      <p:pic>
        <p:nvPicPr>
          <p:cNvPr id="6" name="Picture 5">
            <a:extLst>
              <a:ext uri="{FF2B5EF4-FFF2-40B4-BE49-F238E27FC236}">
                <a16:creationId xmlns:a16="http://schemas.microsoft.com/office/drawing/2014/main" id="{B921AAE8-E641-8B24-ACDA-FA099A18E47B}"/>
              </a:ext>
            </a:extLst>
          </p:cNvPr>
          <p:cNvPicPr>
            <a:picLocks noChangeAspect="1"/>
          </p:cNvPicPr>
          <p:nvPr/>
        </p:nvPicPr>
        <p:blipFill>
          <a:blip r:embed="rId6"/>
          <a:stretch>
            <a:fillRect/>
          </a:stretch>
        </p:blipFill>
        <p:spPr>
          <a:xfrm>
            <a:off x="9413690" y="1203424"/>
            <a:ext cx="2778310" cy="4442001"/>
          </a:xfrm>
          <a:prstGeom prst="rect">
            <a:avLst/>
          </a:prstGeom>
        </p:spPr>
      </p:pic>
      <p:pic>
        <p:nvPicPr>
          <p:cNvPr id="7" name="Picture 6">
            <a:extLst>
              <a:ext uri="{FF2B5EF4-FFF2-40B4-BE49-F238E27FC236}">
                <a16:creationId xmlns:a16="http://schemas.microsoft.com/office/drawing/2014/main" id="{E44DC447-C590-32B0-C7DF-57DCA41E99D7}"/>
              </a:ext>
            </a:extLst>
          </p:cNvPr>
          <p:cNvPicPr>
            <a:picLocks noChangeAspect="1"/>
          </p:cNvPicPr>
          <p:nvPr/>
        </p:nvPicPr>
        <p:blipFill>
          <a:blip r:embed="rId7"/>
          <a:stretch>
            <a:fillRect/>
          </a:stretch>
        </p:blipFill>
        <p:spPr>
          <a:xfrm>
            <a:off x="9413690" y="5645425"/>
            <a:ext cx="2778310" cy="1202635"/>
          </a:xfrm>
          <a:prstGeom prst="rect">
            <a:avLst/>
          </a:prstGeom>
        </p:spPr>
      </p:pic>
    </p:spTree>
    <p:extLst>
      <p:ext uri="{BB962C8B-B14F-4D97-AF65-F5344CB8AC3E}">
        <p14:creationId xmlns:p14="http://schemas.microsoft.com/office/powerpoint/2010/main" val="391250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5C1CE-ED76-92DE-DCF9-E18C74E28A65}"/>
              </a:ext>
            </a:extLst>
          </p:cNvPr>
          <p:cNvSpPr>
            <a:spLocks noGrp="1"/>
          </p:cNvSpPr>
          <p:nvPr>
            <p:ph type="title"/>
          </p:nvPr>
        </p:nvSpPr>
        <p:spPr>
          <a:xfrm>
            <a:off x="838200" y="365125"/>
            <a:ext cx="7850918" cy="1325563"/>
          </a:xfrm>
        </p:spPr>
        <p:txBody>
          <a:bodyPr>
            <a:normAutofit fontScale="90000"/>
          </a:bodyPr>
          <a:lstStyle/>
          <a:p>
            <a:r>
              <a:rPr lang="en-US" b="1" dirty="0"/>
              <a:t>Part 2: Categorize Configuration Items </a:t>
            </a:r>
            <a:br>
              <a:rPr lang="en-US" b="1" dirty="0"/>
            </a:br>
            <a:endParaRPr lang="en-US" dirty="0"/>
          </a:p>
        </p:txBody>
      </p:sp>
      <p:sp>
        <p:nvSpPr>
          <p:cNvPr id="3" name="Content Placeholder 2">
            <a:extLst>
              <a:ext uri="{FF2B5EF4-FFF2-40B4-BE49-F238E27FC236}">
                <a16:creationId xmlns:a16="http://schemas.microsoft.com/office/drawing/2014/main" id="{FC01E933-F11B-DDBB-5BDC-343C3A46E3DC}"/>
              </a:ext>
            </a:extLst>
          </p:cNvPr>
          <p:cNvSpPr>
            <a:spLocks noGrp="1"/>
          </p:cNvSpPr>
          <p:nvPr>
            <p:ph idx="1"/>
          </p:nvPr>
        </p:nvSpPr>
        <p:spPr>
          <a:xfrm>
            <a:off x="838200" y="1825625"/>
            <a:ext cx="7620000" cy="4351338"/>
          </a:xfrm>
        </p:spPr>
        <p:txBody>
          <a:bodyPr/>
          <a:lstStyle/>
          <a:p>
            <a:r>
              <a:rPr lang="en-US" dirty="0"/>
              <a:t>In addition to the items identified in Part 1, your project has identified the items listed below. Organize all the items from Part 1 into categories and sub-categories. In a separate library infrastructure, organize all the items below into categories and sub-categories. These will become your sub-directories in Part 3. Ensure each item is placed in an appropriate category.</a:t>
            </a:r>
          </a:p>
        </p:txBody>
      </p:sp>
      <p:sp>
        <p:nvSpPr>
          <p:cNvPr id="8" name="TextBox 7">
            <a:extLst>
              <a:ext uri="{FF2B5EF4-FFF2-40B4-BE49-F238E27FC236}">
                <a16:creationId xmlns:a16="http://schemas.microsoft.com/office/drawing/2014/main" id="{4ED28744-BEA5-F613-6F60-6A3CE86B9A51}"/>
              </a:ext>
            </a:extLst>
          </p:cNvPr>
          <p:cNvSpPr txBox="1"/>
          <p:nvPr/>
        </p:nvSpPr>
        <p:spPr>
          <a:xfrm>
            <a:off x="8689118" y="57831"/>
            <a:ext cx="3502882" cy="686341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800" b="1" u="sng" dirty="0"/>
              <a:t>Configuration Items </a:t>
            </a:r>
          </a:p>
          <a:p>
            <a:r>
              <a:rPr lang="en-US" sz="800" dirty="0"/>
              <a:t>Software Development Plan</a:t>
            </a:r>
          </a:p>
          <a:p>
            <a:r>
              <a:rPr lang="en-US" sz="800" dirty="0"/>
              <a:t>Software Requirements Specification</a:t>
            </a:r>
          </a:p>
          <a:p>
            <a:r>
              <a:rPr lang="en-US" sz="800" dirty="0"/>
              <a:t>Rough order of magnitude. </a:t>
            </a:r>
          </a:p>
          <a:p>
            <a:r>
              <a:rPr lang="en-US" sz="800" dirty="0"/>
              <a:t>Unit Test for Module A</a:t>
            </a:r>
          </a:p>
          <a:p>
            <a:r>
              <a:rPr lang="en-US" sz="800" dirty="0"/>
              <a:t>Development plan for Module B</a:t>
            </a:r>
          </a:p>
          <a:p>
            <a:r>
              <a:rPr lang="en-US" sz="800" dirty="0"/>
              <a:t>Integration Plan</a:t>
            </a:r>
          </a:p>
          <a:p>
            <a:r>
              <a:rPr lang="en-US" sz="800" dirty="0"/>
              <a:t>Version Description Document</a:t>
            </a:r>
          </a:p>
          <a:p>
            <a:r>
              <a:rPr lang="en-US" sz="800" dirty="0"/>
              <a:t>Architecture Design Document</a:t>
            </a:r>
          </a:p>
          <a:p>
            <a:r>
              <a:rPr lang="en-US" sz="800" dirty="0"/>
              <a:t>Quality Assurance Plan</a:t>
            </a:r>
          </a:p>
          <a:p>
            <a:r>
              <a:rPr lang="en-US" sz="800" dirty="0"/>
              <a:t>Detailed Design Specifications</a:t>
            </a:r>
          </a:p>
          <a:p>
            <a:r>
              <a:rPr lang="en-US" sz="800" dirty="0"/>
              <a:t>3-Party library compiled code (.lib files) updated every 6 months</a:t>
            </a:r>
          </a:p>
          <a:p>
            <a:r>
              <a:rPr lang="en-US" sz="800" dirty="0"/>
              <a:t>Compile Scripts</a:t>
            </a:r>
          </a:p>
          <a:p>
            <a:r>
              <a:rPr lang="en-US" sz="800" dirty="0"/>
              <a:t>Integration Test Cases for Package X (Module A &amp; B)</a:t>
            </a:r>
          </a:p>
          <a:p>
            <a:r>
              <a:rPr lang="en-US" sz="800" dirty="0"/>
              <a:t>System Test Cases</a:t>
            </a:r>
          </a:p>
          <a:p>
            <a:r>
              <a:rPr lang="en-US" sz="800" dirty="0"/>
              <a:t>Acceptance Test Cases</a:t>
            </a:r>
          </a:p>
          <a:p>
            <a:r>
              <a:rPr lang="en-US" sz="800" dirty="0"/>
              <a:t>Installation Instructions</a:t>
            </a:r>
          </a:p>
          <a:p>
            <a:r>
              <a:rPr lang="en-US" sz="800" dirty="0" err="1"/>
              <a:t>Deilvery</a:t>
            </a:r>
            <a:r>
              <a:rPr lang="en-US" sz="800" dirty="0"/>
              <a:t> package for Mobil App</a:t>
            </a:r>
          </a:p>
          <a:p>
            <a:r>
              <a:rPr lang="en-US" sz="800" dirty="0"/>
              <a:t>User Manual</a:t>
            </a:r>
          </a:p>
          <a:p>
            <a:r>
              <a:rPr lang="en-US" sz="800" dirty="0"/>
              <a:t>Delivery package for Windows App</a:t>
            </a:r>
          </a:p>
          <a:p>
            <a:r>
              <a:rPr lang="en-US" sz="800" dirty="0"/>
              <a:t>Configuration Management Process: Approving </a:t>
            </a:r>
            <a:r>
              <a:rPr lang="en-US" sz="800" dirty="0" err="1"/>
              <a:t>lastest</a:t>
            </a:r>
            <a:r>
              <a:rPr lang="en-US" sz="800" dirty="0"/>
              <a:t> version</a:t>
            </a:r>
          </a:p>
          <a:p>
            <a:r>
              <a:rPr lang="en-US" sz="800" dirty="0"/>
              <a:t>Configuration Management Process: Updating Configuration Management Plan</a:t>
            </a:r>
          </a:p>
          <a:p>
            <a:r>
              <a:rPr lang="en-US" sz="800" dirty="0"/>
              <a:t>Delivery package for Linux App</a:t>
            </a:r>
          </a:p>
          <a:p>
            <a:r>
              <a:rPr lang="en-US" sz="800" dirty="0"/>
              <a:t>Program Management Plan</a:t>
            </a:r>
          </a:p>
          <a:p>
            <a:r>
              <a:rPr lang="en-US" sz="800" dirty="0"/>
              <a:t>Delivery package for Web Server</a:t>
            </a:r>
          </a:p>
          <a:p>
            <a:r>
              <a:rPr lang="en-US" sz="800" dirty="0"/>
              <a:t>Software Testing Plan</a:t>
            </a:r>
          </a:p>
          <a:p>
            <a:r>
              <a:rPr lang="en-US" sz="800" dirty="0"/>
              <a:t>Software Testing Process: Updating Software Testing Plan</a:t>
            </a:r>
          </a:p>
          <a:p>
            <a:r>
              <a:rPr lang="en-US" sz="800" dirty="0"/>
              <a:t>Delivery package for Web Client</a:t>
            </a:r>
          </a:p>
          <a:p>
            <a:r>
              <a:rPr lang="en-US" sz="800" dirty="0"/>
              <a:t>Software Engineering: Training Process and Approval</a:t>
            </a:r>
          </a:p>
          <a:p>
            <a:r>
              <a:rPr lang="en-US" sz="800" dirty="0"/>
              <a:t>Delivery package for iOS App</a:t>
            </a:r>
          </a:p>
          <a:p>
            <a:r>
              <a:rPr lang="en-US" sz="800" dirty="0"/>
              <a:t>Software Development Reviews of Unit A.1-A.6</a:t>
            </a:r>
          </a:p>
          <a:p>
            <a:r>
              <a:rPr lang="en-US" sz="800" dirty="0"/>
              <a:t>Nightly compile scripts</a:t>
            </a:r>
          </a:p>
          <a:p>
            <a:r>
              <a:rPr lang="en-US" sz="800" dirty="0"/>
              <a:t>Configuration Management Process: Modify controlled Work Product</a:t>
            </a:r>
          </a:p>
          <a:p>
            <a:r>
              <a:rPr lang="en-US" sz="800" dirty="0"/>
              <a:t>Configuration </a:t>
            </a:r>
            <a:r>
              <a:rPr lang="en-US" sz="800" dirty="0" err="1"/>
              <a:t>Managmeent</a:t>
            </a:r>
            <a:r>
              <a:rPr lang="en-US" sz="800" dirty="0"/>
              <a:t> Procedure: Create new branch</a:t>
            </a:r>
          </a:p>
          <a:p>
            <a:r>
              <a:rPr lang="en-US" sz="800" dirty="0"/>
              <a:t>Configuration Management Procedure: Merge branches</a:t>
            </a:r>
          </a:p>
          <a:p>
            <a:r>
              <a:rPr lang="en-US" sz="800" dirty="0"/>
              <a:t>Configuration Management Policy: Baseline version/baseline scheme </a:t>
            </a:r>
          </a:p>
          <a:p>
            <a:r>
              <a:rPr lang="en-US" sz="800" dirty="0"/>
              <a:t>Nightly automated test scripts</a:t>
            </a:r>
          </a:p>
          <a:p>
            <a:r>
              <a:rPr lang="en-US" sz="800" dirty="0"/>
              <a:t>Software Development Reviews of Unit B.1-B.7</a:t>
            </a:r>
          </a:p>
          <a:p>
            <a:r>
              <a:rPr lang="en-US" sz="800" dirty="0"/>
              <a:t>User Manual</a:t>
            </a:r>
          </a:p>
          <a:p>
            <a:r>
              <a:rPr lang="en-US" sz="800" dirty="0"/>
              <a:t>Weekly project status meetings</a:t>
            </a:r>
          </a:p>
          <a:p>
            <a:r>
              <a:rPr lang="en-US" sz="800" dirty="0"/>
              <a:t>Configuration Management Process: Create a Software Build</a:t>
            </a:r>
          </a:p>
          <a:p>
            <a:r>
              <a:rPr lang="en-US" sz="800" dirty="0"/>
              <a:t>Weekly project planning meetings</a:t>
            </a:r>
          </a:p>
          <a:p>
            <a:r>
              <a:rPr lang="en-US" sz="800" dirty="0"/>
              <a:t>Configuration Management Process: Approving updates from 3-party suppliers</a:t>
            </a:r>
          </a:p>
          <a:p>
            <a:r>
              <a:rPr lang="en-US" sz="800" dirty="0"/>
              <a:t>Software Engineering: </a:t>
            </a:r>
            <a:r>
              <a:rPr lang="en-US" sz="800" dirty="0" err="1"/>
              <a:t>Traning</a:t>
            </a:r>
            <a:r>
              <a:rPr lang="en-US" sz="800" dirty="0"/>
              <a:t> Policy</a:t>
            </a:r>
          </a:p>
          <a:p>
            <a:r>
              <a:rPr lang="en-US" sz="800" dirty="0"/>
              <a:t>Version Build Script</a:t>
            </a:r>
          </a:p>
          <a:p>
            <a:r>
              <a:rPr lang="en-US" sz="800" dirty="0"/>
              <a:t>Configuration Management Process: Create a New SW Work Product</a:t>
            </a:r>
          </a:p>
          <a:p>
            <a:r>
              <a:rPr lang="en-US" sz="800" dirty="0"/>
              <a:t>Configuration Management Policy: </a:t>
            </a:r>
            <a:r>
              <a:rPr lang="en-US" sz="800" dirty="0" err="1"/>
              <a:t>Configuraton</a:t>
            </a:r>
            <a:r>
              <a:rPr lang="en-US" sz="800" dirty="0"/>
              <a:t> Metrics and Data collection</a:t>
            </a:r>
          </a:p>
          <a:p>
            <a:r>
              <a:rPr lang="en-US" sz="800" dirty="0"/>
              <a:t>Configuration Management Policy: Audits </a:t>
            </a:r>
          </a:p>
          <a:p>
            <a:r>
              <a:rPr lang="en-US" sz="800" dirty="0"/>
              <a:t>Software Development Review checklist</a:t>
            </a:r>
          </a:p>
          <a:p>
            <a:r>
              <a:rPr lang="en-US" sz="800" dirty="0"/>
              <a:t>Software Testing Review checklists</a:t>
            </a:r>
          </a:p>
          <a:p>
            <a:r>
              <a:rPr lang="en-US" sz="800" dirty="0"/>
              <a:t>Program Management Schedule</a:t>
            </a:r>
          </a:p>
          <a:p>
            <a:r>
              <a:rPr lang="en-US" sz="800" dirty="0"/>
              <a:t>Project Management Budget</a:t>
            </a:r>
          </a:p>
          <a:p>
            <a:r>
              <a:rPr lang="en-US" sz="800" dirty="0"/>
              <a:t>Project Management: Cause, Analysis and Resolution</a:t>
            </a:r>
          </a:p>
          <a:p>
            <a:r>
              <a:rPr lang="en-US" sz="800" dirty="0"/>
              <a:t>Project Management: IEEE Documentation</a:t>
            </a:r>
          </a:p>
          <a:p>
            <a:endParaRPr lang="en-US" sz="800" dirty="0"/>
          </a:p>
        </p:txBody>
      </p:sp>
    </p:spTree>
    <p:extLst>
      <p:ext uri="{BB962C8B-B14F-4D97-AF65-F5344CB8AC3E}">
        <p14:creationId xmlns:p14="http://schemas.microsoft.com/office/powerpoint/2010/main" val="85467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66F0-183A-0F29-71A9-036EA2B03344}"/>
              </a:ext>
            </a:extLst>
          </p:cNvPr>
          <p:cNvSpPr>
            <a:spLocks noGrp="1"/>
          </p:cNvSpPr>
          <p:nvPr>
            <p:ph type="title"/>
          </p:nvPr>
        </p:nvSpPr>
        <p:spPr/>
        <p:txBody>
          <a:bodyPr/>
          <a:lstStyle/>
          <a:p>
            <a:r>
              <a:rPr lang="en-US" b="1" dirty="0"/>
              <a:t>Part 3: Organize the Library </a:t>
            </a:r>
            <a:br>
              <a:rPr lang="en-US" b="1" dirty="0"/>
            </a:br>
            <a:endParaRPr lang="en-US" dirty="0"/>
          </a:p>
        </p:txBody>
      </p:sp>
      <p:sp>
        <p:nvSpPr>
          <p:cNvPr id="3" name="Content Placeholder 2">
            <a:extLst>
              <a:ext uri="{FF2B5EF4-FFF2-40B4-BE49-F238E27FC236}">
                <a16:creationId xmlns:a16="http://schemas.microsoft.com/office/drawing/2014/main" id="{0DEC8373-4F5C-8497-8651-05DBC5947780}"/>
              </a:ext>
            </a:extLst>
          </p:cNvPr>
          <p:cNvSpPr>
            <a:spLocks noGrp="1"/>
          </p:cNvSpPr>
          <p:nvPr>
            <p:ph idx="1"/>
          </p:nvPr>
        </p:nvSpPr>
        <p:spPr>
          <a:xfrm>
            <a:off x="838200" y="1825625"/>
            <a:ext cx="8549640" cy="4351338"/>
          </a:xfrm>
        </p:spPr>
        <p:txBody>
          <a:bodyPr>
            <a:normAutofit lnSpcReduction="10000"/>
          </a:bodyPr>
          <a:lstStyle/>
          <a:p>
            <a:r>
              <a:rPr lang="en-US" dirty="0"/>
              <a:t>Now that the CIs are sorted into categories and sub-categories, place them in their respective parent directory in either the Project Library or the Software Library. You may need to create additional directories to group everything logically. </a:t>
            </a:r>
          </a:p>
          <a:p>
            <a:r>
              <a:rPr lang="en-US" dirty="0"/>
              <a:t>In some cases, an item in the list above may need to be broken into pieces. For example, integration test cases may contain procedures (as code or documents), input data, comparison data, and results. Consider breaking some of the items above into their respective parts when adding them to the Software or Project libraries below:</a:t>
            </a:r>
          </a:p>
          <a:p>
            <a:endParaRPr lang="en-US" dirty="0"/>
          </a:p>
        </p:txBody>
      </p:sp>
      <p:sp>
        <p:nvSpPr>
          <p:cNvPr id="6" name="TextBox 5">
            <a:extLst>
              <a:ext uri="{FF2B5EF4-FFF2-40B4-BE49-F238E27FC236}">
                <a16:creationId xmlns:a16="http://schemas.microsoft.com/office/drawing/2014/main" id="{60542342-F621-9E5E-03D3-07B4D246CF10}"/>
              </a:ext>
            </a:extLst>
          </p:cNvPr>
          <p:cNvSpPr txBox="1"/>
          <p:nvPr/>
        </p:nvSpPr>
        <p:spPr>
          <a:xfrm>
            <a:off x="9570859" y="0"/>
            <a:ext cx="2621141" cy="313932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sz="1100" b="1" u="sng" dirty="0"/>
              <a:t>Categories</a:t>
            </a:r>
          </a:p>
          <a:p>
            <a:pPr>
              <a:buFont typeface="Arial" panose="020B0604020202020204" pitchFamily="34" charset="0"/>
              <a:buChar char="•"/>
            </a:pPr>
            <a:r>
              <a:rPr lang="en-US" sz="1100" dirty="0"/>
              <a:t>Project Library</a:t>
            </a:r>
          </a:p>
          <a:p>
            <a:pPr marL="742950" lvl="1" indent="-285750">
              <a:buFont typeface="Arial" panose="020B0604020202020204" pitchFamily="34" charset="0"/>
              <a:buChar char="•"/>
            </a:pPr>
            <a:r>
              <a:rPr lang="en-US" sz="1100" dirty="0"/>
              <a:t>Program Management</a:t>
            </a:r>
          </a:p>
          <a:p>
            <a:pPr marL="742950" lvl="1" indent="-285750">
              <a:buFont typeface="Arial" panose="020B0604020202020204" pitchFamily="34" charset="0"/>
              <a:buChar char="•"/>
            </a:pPr>
            <a:r>
              <a:rPr lang="en-US" sz="1100" dirty="0"/>
              <a:t>System Engineering</a:t>
            </a:r>
          </a:p>
          <a:p>
            <a:pPr marL="742950" lvl="1" indent="-285750">
              <a:buFont typeface="Arial" panose="020B0604020202020204" pitchFamily="34" charset="0"/>
              <a:buChar char="•"/>
            </a:pPr>
            <a:r>
              <a:rPr lang="en-US" sz="1100" dirty="0"/>
              <a:t>Configuration Management</a:t>
            </a:r>
          </a:p>
          <a:p>
            <a:pPr marL="742950" lvl="1" indent="-285750">
              <a:buFont typeface="Arial" panose="020B0604020202020204" pitchFamily="34" charset="0"/>
              <a:buChar char="•"/>
            </a:pPr>
            <a:r>
              <a:rPr lang="en-US" sz="1100" dirty="0"/>
              <a:t>Software Development</a:t>
            </a:r>
          </a:p>
          <a:p>
            <a:pPr marL="742950" lvl="1" indent="-285750">
              <a:buFont typeface="Arial" panose="020B0604020202020204" pitchFamily="34" charset="0"/>
              <a:buChar char="•"/>
            </a:pPr>
            <a:r>
              <a:rPr lang="en-US" sz="1100" dirty="0"/>
              <a:t>Software Testing</a:t>
            </a:r>
          </a:p>
          <a:p>
            <a:pPr marL="742950" lvl="1" indent="-285750">
              <a:buFont typeface="Arial" panose="020B0604020202020204" pitchFamily="34" charset="0"/>
              <a:buChar char="•"/>
            </a:pPr>
            <a:r>
              <a:rPr lang="en-US" sz="1100" dirty="0"/>
              <a:t>Quality Assurance</a:t>
            </a:r>
          </a:p>
          <a:p>
            <a:pPr>
              <a:buFont typeface="Arial" panose="020B0604020202020204" pitchFamily="34" charset="0"/>
              <a:buChar char="•"/>
            </a:pPr>
            <a:r>
              <a:rPr lang="en-US" sz="1100" dirty="0"/>
              <a:t>Program Library</a:t>
            </a:r>
          </a:p>
          <a:p>
            <a:pPr marL="742950" lvl="1" indent="-285750">
              <a:buFont typeface="Arial" panose="020B0604020202020204" pitchFamily="34" charset="0"/>
              <a:buChar char="•"/>
            </a:pPr>
            <a:r>
              <a:rPr lang="en-US" sz="1100" dirty="0"/>
              <a:t>Source Code</a:t>
            </a:r>
          </a:p>
          <a:p>
            <a:pPr marL="742950" lvl="1" indent="-285750">
              <a:buFont typeface="Arial" panose="020B0604020202020204" pitchFamily="34" charset="0"/>
              <a:buChar char="•"/>
            </a:pPr>
            <a:r>
              <a:rPr lang="en-US" sz="1100" dirty="0"/>
              <a:t>Test Code</a:t>
            </a:r>
          </a:p>
          <a:p>
            <a:pPr marL="742950" lvl="1" indent="-285750">
              <a:buFont typeface="Arial" panose="020B0604020202020204" pitchFamily="34" charset="0"/>
              <a:buChar char="•"/>
            </a:pPr>
            <a:r>
              <a:rPr lang="en-US" sz="1100" dirty="0"/>
              <a:t>Test Data</a:t>
            </a:r>
          </a:p>
          <a:p>
            <a:pPr marL="742950" lvl="1" indent="-285750">
              <a:buFont typeface="Arial" panose="020B0604020202020204" pitchFamily="34" charset="0"/>
              <a:buChar char="•"/>
            </a:pPr>
            <a:r>
              <a:rPr lang="en-US" sz="1100" dirty="0"/>
              <a:t>Test Scripts</a:t>
            </a:r>
          </a:p>
          <a:p>
            <a:pPr marL="742950" lvl="1" indent="-285750">
              <a:buFont typeface="Arial" panose="020B0604020202020204" pitchFamily="34" charset="0"/>
              <a:buChar char="•"/>
            </a:pPr>
            <a:r>
              <a:rPr lang="en-US" sz="1100" dirty="0"/>
              <a:t>Delivery Scripts</a:t>
            </a:r>
          </a:p>
          <a:p>
            <a:pPr marL="742950" lvl="1" indent="-285750">
              <a:buFont typeface="Arial" panose="020B0604020202020204" pitchFamily="34" charset="0"/>
              <a:buChar char="•"/>
            </a:pPr>
            <a:r>
              <a:rPr lang="en-US" sz="1100" dirty="0"/>
              <a:t>Configuration Scripts</a:t>
            </a:r>
          </a:p>
          <a:p>
            <a:pPr marL="742950" lvl="1" indent="-285750">
              <a:buFont typeface="Arial" panose="020B0604020202020204" pitchFamily="34" charset="0"/>
              <a:buChar char="•"/>
            </a:pPr>
            <a:r>
              <a:rPr lang="en-US" sz="1100" dirty="0"/>
              <a:t>3partylibrary</a:t>
            </a:r>
          </a:p>
          <a:p>
            <a:pPr marL="742950" lvl="1" indent="-285750">
              <a:buFont typeface="Arial" panose="020B0604020202020204" pitchFamily="34" charset="0"/>
              <a:buChar char="•"/>
            </a:pPr>
            <a:r>
              <a:rPr lang="en-US" sz="1100" dirty="0"/>
              <a:t>3partySourceCode</a:t>
            </a:r>
          </a:p>
          <a:p>
            <a:pPr marL="742950" lvl="1" indent="-285750">
              <a:buFont typeface="Arial" panose="020B0604020202020204" pitchFamily="34" charset="0"/>
              <a:buChar char="•"/>
            </a:pPr>
            <a:r>
              <a:rPr lang="en-US" sz="1100" dirty="0"/>
              <a:t>Deliveries</a:t>
            </a:r>
          </a:p>
        </p:txBody>
      </p:sp>
    </p:spTree>
    <p:extLst>
      <p:ext uri="{BB962C8B-B14F-4D97-AF65-F5344CB8AC3E}">
        <p14:creationId xmlns:p14="http://schemas.microsoft.com/office/powerpoint/2010/main" val="2463906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0B19-2203-E141-8AD3-7C2030A23FEA}"/>
              </a:ext>
            </a:extLst>
          </p:cNvPr>
          <p:cNvSpPr>
            <a:spLocks noGrp="1"/>
          </p:cNvSpPr>
          <p:nvPr>
            <p:ph type="title"/>
          </p:nvPr>
        </p:nvSpPr>
        <p:spPr/>
        <p:txBody>
          <a:bodyPr/>
          <a:lstStyle/>
          <a:p>
            <a:r>
              <a:rPr lang="en-US" b="1" dirty="0"/>
              <a:t>CMM &amp; ISO 9001:2015</a:t>
            </a:r>
            <a:br>
              <a:rPr lang="en-US" dirty="0"/>
            </a:br>
            <a:endParaRPr lang="en-US" dirty="0"/>
          </a:p>
        </p:txBody>
      </p:sp>
      <p:sp>
        <p:nvSpPr>
          <p:cNvPr id="3" name="Content Placeholder 2">
            <a:extLst>
              <a:ext uri="{FF2B5EF4-FFF2-40B4-BE49-F238E27FC236}">
                <a16:creationId xmlns:a16="http://schemas.microsoft.com/office/drawing/2014/main" id="{9A7E7097-7FE7-6249-92AC-543511C8EE70}"/>
              </a:ext>
            </a:extLst>
          </p:cNvPr>
          <p:cNvSpPr>
            <a:spLocks noGrp="1"/>
          </p:cNvSpPr>
          <p:nvPr>
            <p:ph idx="1"/>
          </p:nvPr>
        </p:nvSpPr>
        <p:spPr>
          <a:xfrm>
            <a:off x="838200" y="1587086"/>
            <a:ext cx="8275983" cy="4351338"/>
          </a:xfrm>
        </p:spPr>
        <p:txBody>
          <a:bodyPr>
            <a:normAutofit/>
          </a:bodyPr>
          <a:lstStyle/>
          <a:p>
            <a:r>
              <a:rPr lang="en-US" dirty="0"/>
              <a:t>CMM Level 2-5</a:t>
            </a:r>
          </a:p>
          <a:p>
            <a:r>
              <a:rPr lang="en-US" dirty="0"/>
              <a:t>What is ISO 9001?</a:t>
            </a:r>
          </a:p>
          <a:p>
            <a:pPr lvl="1"/>
            <a:r>
              <a:rPr lang="en-US" dirty="0"/>
              <a:t>minimum </a:t>
            </a:r>
            <a:r>
              <a:rPr lang="en-US" dirty="0">
                <a:hlinkClick r:id="rId2" tooltip="ISO 9001 Required Documents"/>
              </a:rPr>
              <a:t>requirement for ISO 9001:2008</a:t>
            </a:r>
            <a:r>
              <a:rPr lang="en-US" dirty="0"/>
              <a:t> is a quality manual, six documented procedures (I call these support processes), and </a:t>
            </a:r>
            <a:r>
              <a:rPr lang="en-US" dirty="0">
                <a:hlinkClick r:id="rId3" tooltip="ISO 9001 Required Records"/>
              </a:rPr>
              <a:t>21 records</a:t>
            </a:r>
            <a:endParaRPr lang="en-US" dirty="0"/>
          </a:p>
        </p:txBody>
      </p:sp>
      <p:pic>
        <p:nvPicPr>
          <p:cNvPr id="4" name="Picture 3">
            <a:extLst>
              <a:ext uri="{FF2B5EF4-FFF2-40B4-BE49-F238E27FC236}">
                <a16:creationId xmlns:a16="http://schemas.microsoft.com/office/drawing/2014/main" id="{BCDCCF54-69CB-2544-987B-5774B62F3382}"/>
              </a:ext>
            </a:extLst>
          </p:cNvPr>
          <p:cNvPicPr>
            <a:picLocks noChangeAspect="1"/>
          </p:cNvPicPr>
          <p:nvPr/>
        </p:nvPicPr>
        <p:blipFill>
          <a:blip r:embed="rId4"/>
          <a:stretch>
            <a:fillRect/>
          </a:stretch>
        </p:blipFill>
        <p:spPr>
          <a:xfrm>
            <a:off x="9413688" y="0"/>
            <a:ext cx="2778311" cy="1123380"/>
          </a:xfrm>
          <a:prstGeom prst="rect">
            <a:avLst/>
          </a:prstGeom>
        </p:spPr>
      </p:pic>
      <p:pic>
        <p:nvPicPr>
          <p:cNvPr id="5" name="Picture 4">
            <a:extLst>
              <a:ext uri="{FF2B5EF4-FFF2-40B4-BE49-F238E27FC236}">
                <a16:creationId xmlns:a16="http://schemas.microsoft.com/office/drawing/2014/main" id="{EE145EDB-512F-A14B-9964-DACA8BB200A9}"/>
              </a:ext>
            </a:extLst>
          </p:cNvPr>
          <p:cNvPicPr>
            <a:picLocks noChangeAspect="1"/>
          </p:cNvPicPr>
          <p:nvPr/>
        </p:nvPicPr>
        <p:blipFill>
          <a:blip r:embed="rId5"/>
          <a:stretch>
            <a:fillRect/>
          </a:stretch>
        </p:blipFill>
        <p:spPr>
          <a:xfrm>
            <a:off x="9413690" y="1203424"/>
            <a:ext cx="2778310" cy="4442001"/>
          </a:xfrm>
          <a:prstGeom prst="rect">
            <a:avLst/>
          </a:prstGeom>
        </p:spPr>
      </p:pic>
      <p:pic>
        <p:nvPicPr>
          <p:cNvPr id="6" name="Picture 5">
            <a:extLst>
              <a:ext uri="{FF2B5EF4-FFF2-40B4-BE49-F238E27FC236}">
                <a16:creationId xmlns:a16="http://schemas.microsoft.com/office/drawing/2014/main" id="{EF374BD3-FA4E-844A-9B5A-C07F08E72050}"/>
              </a:ext>
            </a:extLst>
          </p:cNvPr>
          <p:cNvPicPr>
            <a:picLocks noChangeAspect="1"/>
          </p:cNvPicPr>
          <p:nvPr/>
        </p:nvPicPr>
        <p:blipFill>
          <a:blip r:embed="rId6"/>
          <a:stretch>
            <a:fillRect/>
          </a:stretch>
        </p:blipFill>
        <p:spPr>
          <a:xfrm>
            <a:off x="9413690" y="5645425"/>
            <a:ext cx="2778310" cy="1202635"/>
          </a:xfrm>
          <a:prstGeom prst="rect">
            <a:avLst/>
          </a:prstGeom>
        </p:spPr>
      </p:pic>
      <p:sp>
        <p:nvSpPr>
          <p:cNvPr id="8" name="TextBox 7">
            <a:extLst>
              <a:ext uri="{FF2B5EF4-FFF2-40B4-BE49-F238E27FC236}">
                <a16:creationId xmlns:a16="http://schemas.microsoft.com/office/drawing/2014/main" id="{67B942A3-278C-FF42-8695-8B5B055FD554}"/>
              </a:ext>
            </a:extLst>
          </p:cNvPr>
          <p:cNvSpPr txBox="1"/>
          <p:nvPr/>
        </p:nvSpPr>
        <p:spPr>
          <a:xfrm>
            <a:off x="-897007" y="6488668"/>
            <a:ext cx="9862102" cy="369332"/>
          </a:xfrm>
          <a:prstGeom prst="rect">
            <a:avLst/>
          </a:prstGeom>
          <a:noFill/>
        </p:spPr>
        <p:txBody>
          <a:bodyPr wrap="square">
            <a:spAutoFit/>
          </a:bodyPr>
          <a:lstStyle/>
          <a:p>
            <a:pPr lvl="2"/>
            <a:r>
              <a:rPr lang="en-US" dirty="0">
                <a:hlinkClick r:id="rId7"/>
              </a:rPr>
              <a:t>http://www.pinnacleeg.com/iso/iso-9001-myth-2-say-what-you-do-do-what-you-say/</a:t>
            </a:r>
            <a:r>
              <a:rPr lang="en-US" dirty="0"/>
              <a:t> </a:t>
            </a:r>
          </a:p>
        </p:txBody>
      </p:sp>
      <p:pic>
        <p:nvPicPr>
          <p:cNvPr id="10" name="Content Placeholder 6">
            <a:extLst>
              <a:ext uri="{FF2B5EF4-FFF2-40B4-BE49-F238E27FC236}">
                <a16:creationId xmlns:a16="http://schemas.microsoft.com/office/drawing/2014/main" id="{4BFD2FD1-96D9-F049-AC21-158D46D73210}"/>
              </a:ext>
            </a:extLst>
          </p:cNvPr>
          <p:cNvPicPr>
            <a:picLocks noChangeAspect="1"/>
          </p:cNvPicPr>
          <p:nvPr/>
        </p:nvPicPr>
        <p:blipFill>
          <a:blip r:embed="rId8"/>
          <a:stretch>
            <a:fillRect/>
          </a:stretch>
        </p:blipFill>
        <p:spPr>
          <a:xfrm>
            <a:off x="7137779" y="2521"/>
            <a:ext cx="2275909" cy="2695245"/>
          </a:xfrm>
          <a:prstGeom prst="rect">
            <a:avLst/>
          </a:prstGeom>
        </p:spPr>
      </p:pic>
    </p:spTree>
    <p:extLst>
      <p:ext uri="{BB962C8B-B14F-4D97-AF65-F5344CB8AC3E}">
        <p14:creationId xmlns:p14="http://schemas.microsoft.com/office/powerpoint/2010/main" val="314136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707A-29A2-9646-BE9E-865C9500273A}"/>
              </a:ext>
            </a:extLst>
          </p:cNvPr>
          <p:cNvSpPr>
            <a:spLocks noGrp="1"/>
          </p:cNvSpPr>
          <p:nvPr>
            <p:ph type="title"/>
          </p:nvPr>
        </p:nvSpPr>
        <p:spPr>
          <a:xfrm>
            <a:off x="838200" y="365125"/>
            <a:ext cx="7641771" cy="1325563"/>
          </a:xfrm>
        </p:spPr>
        <p:txBody>
          <a:bodyPr>
            <a:normAutofit/>
          </a:bodyPr>
          <a:lstStyle/>
          <a:p>
            <a:r>
              <a:rPr lang="en-US" b="1" dirty="0"/>
              <a:t>What is involved in the Configuration Infrastructure?</a:t>
            </a:r>
            <a:endParaRPr lang="en-US" dirty="0"/>
          </a:p>
        </p:txBody>
      </p:sp>
      <p:sp>
        <p:nvSpPr>
          <p:cNvPr id="3" name="Content Placeholder 2">
            <a:extLst>
              <a:ext uri="{FF2B5EF4-FFF2-40B4-BE49-F238E27FC236}">
                <a16:creationId xmlns:a16="http://schemas.microsoft.com/office/drawing/2014/main" id="{6EE5CB8D-F6DF-EE42-BDC7-964A5A26A92D}"/>
              </a:ext>
            </a:extLst>
          </p:cNvPr>
          <p:cNvSpPr>
            <a:spLocks noGrp="1"/>
          </p:cNvSpPr>
          <p:nvPr>
            <p:ph idx="1"/>
          </p:nvPr>
        </p:nvSpPr>
        <p:spPr>
          <a:xfrm>
            <a:off x="838200" y="1825625"/>
            <a:ext cx="5257800" cy="4351338"/>
          </a:xfrm>
        </p:spPr>
        <p:txBody>
          <a:bodyPr>
            <a:normAutofit fontScale="77500" lnSpcReduction="20000"/>
          </a:bodyPr>
          <a:lstStyle/>
          <a:p>
            <a:r>
              <a:rPr lang="en-US" dirty="0"/>
              <a:t>Step 1: Identify CMM Configuration Items</a:t>
            </a:r>
          </a:p>
          <a:p>
            <a:pPr lvl="1"/>
            <a:r>
              <a:rPr lang="en-US" dirty="0"/>
              <a:t>You will need to identify at least 20-30 items found in last week’s CMM activities. You will need to have at least 5-10 for each levels 2-5. </a:t>
            </a:r>
          </a:p>
          <a:p>
            <a:r>
              <a:rPr lang="en-US" dirty="0"/>
              <a:t>Step 2: Categorize Configuration Items</a:t>
            </a:r>
          </a:p>
          <a:p>
            <a:pPr lvl="1"/>
            <a:r>
              <a:rPr lang="en-US" dirty="0"/>
              <a:t>Your project has identified the following </a:t>
            </a:r>
            <a:r>
              <a:rPr lang="en-US" dirty="0">
                <a:solidFill>
                  <a:srgbClr val="FFC000"/>
                </a:solidFill>
              </a:rPr>
              <a:t>items</a:t>
            </a:r>
            <a:r>
              <a:rPr lang="en-US" dirty="0"/>
              <a:t> in addition to the items found in CMM Key Practices. Organize all the items into categories. Identify where each of the types of Configuration Items should be located</a:t>
            </a:r>
          </a:p>
          <a:p>
            <a:r>
              <a:rPr lang="en-US" dirty="0"/>
              <a:t>Step 3: Software Library vs Project Library</a:t>
            </a:r>
          </a:p>
          <a:p>
            <a:pPr lvl="1"/>
            <a:r>
              <a:rPr lang="en-US" dirty="0"/>
              <a:t>From the list above create a two libraries infrastructure, the Software Library and Project Library. You will need to come up with the subdirectory for each, but here are the main categories</a:t>
            </a:r>
          </a:p>
        </p:txBody>
      </p:sp>
      <p:sp>
        <p:nvSpPr>
          <p:cNvPr id="4" name="TextBox 3">
            <a:extLst>
              <a:ext uri="{FF2B5EF4-FFF2-40B4-BE49-F238E27FC236}">
                <a16:creationId xmlns:a16="http://schemas.microsoft.com/office/drawing/2014/main" id="{C7F1EB3F-A1C4-674C-A57A-16BDB13DB341}"/>
              </a:ext>
            </a:extLst>
          </p:cNvPr>
          <p:cNvSpPr txBox="1"/>
          <p:nvPr/>
        </p:nvSpPr>
        <p:spPr>
          <a:xfrm>
            <a:off x="8689118" y="57831"/>
            <a:ext cx="3502882" cy="686341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800" b="1" u="sng" dirty="0"/>
              <a:t>Configuration Items </a:t>
            </a:r>
          </a:p>
          <a:p>
            <a:r>
              <a:rPr lang="en-US" sz="800" dirty="0"/>
              <a:t>Software Development Plan</a:t>
            </a:r>
          </a:p>
          <a:p>
            <a:r>
              <a:rPr lang="en-US" sz="800" dirty="0"/>
              <a:t>Software Requirements Specification</a:t>
            </a:r>
          </a:p>
          <a:p>
            <a:r>
              <a:rPr lang="en-US" sz="800" dirty="0"/>
              <a:t>Rough order of magnitude. </a:t>
            </a:r>
          </a:p>
          <a:p>
            <a:r>
              <a:rPr lang="en-US" sz="800" dirty="0"/>
              <a:t>Unit Test for Module A</a:t>
            </a:r>
          </a:p>
          <a:p>
            <a:r>
              <a:rPr lang="en-US" sz="800" dirty="0"/>
              <a:t>Development plan for Module B</a:t>
            </a:r>
          </a:p>
          <a:p>
            <a:r>
              <a:rPr lang="en-US" sz="800" dirty="0"/>
              <a:t>Integration Plan</a:t>
            </a:r>
          </a:p>
          <a:p>
            <a:r>
              <a:rPr lang="en-US" sz="800" dirty="0"/>
              <a:t>Version Description Document</a:t>
            </a:r>
          </a:p>
          <a:p>
            <a:r>
              <a:rPr lang="en-US" sz="800" dirty="0"/>
              <a:t>Architecture Design Document</a:t>
            </a:r>
          </a:p>
          <a:p>
            <a:r>
              <a:rPr lang="en-US" sz="800" dirty="0"/>
              <a:t>Quality Assurance Plan</a:t>
            </a:r>
          </a:p>
          <a:p>
            <a:r>
              <a:rPr lang="en-US" sz="800" dirty="0"/>
              <a:t>Detailed Design Specifications</a:t>
            </a:r>
          </a:p>
          <a:p>
            <a:r>
              <a:rPr lang="en-US" sz="800" dirty="0"/>
              <a:t>3-Party library compiled code (.lib files) updated every 6 months</a:t>
            </a:r>
          </a:p>
          <a:p>
            <a:r>
              <a:rPr lang="en-US" sz="800" dirty="0"/>
              <a:t>Compile Scripts</a:t>
            </a:r>
          </a:p>
          <a:p>
            <a:r>
              <a:rPr lang="en-US" sz="800" dirty="0"/>
              <a:t>Integration Test Cases for Package X (Module A &amp; B)</a:t>
            </a:r>
          </a:p>
          <a:p>
            <a:r>
              <a:rPr lang="en-US" sz="800" dirty="0"/>
              <a:t>System Test Cases</a:t>
            </a:r>
          </a:p>
          <a:p>
            <a:r>
              <a:rPr lang="en-US" sz="800" dirty="0"/>
              <a:t>Acceptance Test Cases</a:t>
            </a:r>
          </a:p>
          <a:p>
            <a:r>
              <a:rPr lang="en-US" sz="800" dirty="0"/>
              <a:t>Installation Instructions</a:t>
            </a:r>
          </a:p>
          <a:p>
            <a:r>
              <a:rPr lang="en-US" sz="800" dirty="0" err="1"/>
              <a:t>Deilvery</a:t>
            </a:r>
            <a:r>
              <a:rPr lang="en-US" sz="800" dirty="0"/>
              <a:t> package for Mobil App</a:t>
            </a:r>
          </a:p>
          <a:p>
            <a:r>
              <a:rPr lang="en-US" sz="800" dirty="0"/>
              <a:t>User Manual</a:t>
            </a:r>
          </a:p>
          <a:p>
            <a:r>
              <a:rPr lang="en-US" sz="800" dirty="0"/>
              <a:t>Delivery package for Windows App</a:t>
            </a:r>
          </a:p>
          <a:p>
            <a:r>
              <a:rPr lang="en-US" sz="800" dirty="0"/>
              <a:t>Configuration Management Process: Approving </a:t>
            </a:r>
            <a:r>
              <a:rPr lang="en-US" sz="800" dirty="0" err="1"/>
              <a:t>lastest</a:t>
            </a:r>
            <a:r>
              <a:rPr lang="en-US" sz="800" dirty="0"/>
              <a:t> version</a:t>
            </a:r>
          </a:p>
          <a:p>
            <a:r>
              <a:rPr lang="en-US" sz="800" dirty="0"/>
              <a:t>Configuration Management Process: Updating Configuration Management Plan</a:t>
            </a:r>
          </a:p>
          <a:p>
            <a:r>
              <a:rPr lang="en-US" sz="800" dirty="0"/>
              <a:t>Delivery package for Linux App</a:t>
            </a:r>
          </a:p>
          <a:p>
            <a:r>
              <a:rPr lang="en-US" sz="800" dirty="0"/>
              <a:t>Program Management Plan</a:t>
            </a:r>
          </a:p>
          <a:p>
            <a:r>
              <a:rPr lang="en-US" sz="800" dirty="0"/>
              <a:t>Delivery package for Web Server</a:t>
            </a:r>
          </a:p>
          <a:p>
            <a:r>
              <a:rPr lang="en-US" sz="800" dirty="0"/>
              <a:t>Software Testing Plan</a:t>
            </a:r>
          </a:p>
          <a:p>
            <a:r>
              <a:rPr lang="en-US" sz="800" dirty="0"/>
              <a:t>Software Testing Process: Updating Software Testing Plan</a:t>
            </a:r>
          </a:p>
          <a:p>
            <a:r>
              <a:rPr lang="en-US" sz="800" dirty="0"/>
              <a:t>Delivery package for Web Client</a:t>
            </a:r>
          </a:p>
          <a:p>
            <a:r>
              <a:rPr lang="en-US" sz="800" dirty="0"/>
              <a:t>Software Engineering: Training Process and Approval</a:t>
            </a:r>
          </a:p>
          <a:p>
            <a:r>
              <a:rPr lang="en-US" sz="800" dirty="0"/>
              <a:t>Delivery package for iOS App</a:t>
            </a:r>
          </a:p>
          <a:p>
            <a:r>
              <a:rPr lang="en-US" sz="800" dirty="0"/>
              <a:t>Software Development Reviews of Unit A.1-A.6</a:t>
            </a:r>
          </a:p>
          <a:p>
            <a:r>
              <a:rPr lang="en-US" sz="800" dirty="0"/>
              <a:t>Nightly compile scripts</a:t>
            </a:r>
          </a:p>
          <a:p>
            <a:r>
              <a:rPr lang="en-US" sz="800" dirty="0"/>
              <a:t>Configuration Management Process: Modify controlled Work Product</a:t>
            </a:r>
          </a:p>
          <a:p>
            <a:r>
              <a:rPr lang="en-US" sz="800" dirty="0"/>
              <a:t>Configuration </a:t>
            </a:r>
            <a:r>
              <a:rPr lang="en-US" sz="800" dirty="0" err="1"/>
              <a:t>Managmeent</a:t>
            </a:r>
            <a:r>
              <a:rPr lang="en-US" sz="800" dirty="0"/>
              <a:t> Procedure: Create new branch</a:t>
            </a:r>
          </a:p>
          <a:p>
            <a:r>
              <a:rPr lang="en-US" sz="800" dirty="0"/>
              <a:t>Configuration Management Procedure: Merge branches</a:t>
            </a:r>
          </a:p>
          <a:p>
            <a:r>
              <a:rPr lang="en-US" sz="800" dirty="0"/>
              <a:t>Configuration Management Policy: Baseline version/baseline scheme </a:t>
            </a:r>
          </a:p>
          <a:p>
            <a:r>
              <a:rPr lang="en-US" sz="800" dirty="0"/>
              <a:t>Nightly automated test scripts</a:t>
            </a:r>
          </a:p>
          <a:p>
            <a:r>
              <a:rPr lang="en-US" sz="800" dirty="0"/>
              <a:t>Software Development Reviews of Unit B.1-B.7</a:t>
            </a:r>
          </a:p>
          <a:p>
            <a:r>
              <a:rPr lang="en-US" sz="800" dirty="0"/>
              <a:t>User Manual</a:t>
            </a:r>
          </a:p>
          <a:p>
            <a:r>
              <a:rPr lang="en-US" sz="800" dirty="0"/>
              <a:t>Weekly project status meetings</a:t>
            </a:r>
          </a:p>
          <a:p>
            <a:r>
              <a:rPr lang="en-US" sz="800" dirty="0"/>
              <a:t>Configuration Management Process: Create a Software Build</a:t>
            </a:r>
          </a:p>
          <a:p>
            <a:r>
              <a:rPr lang="en-US" sz="800" dirty="0"/>
              <a:t>Weekly project planning meetings</a:t>
            </a:r>
          </a:p>
          <a:p>
            <a:r>
              <a:rPr lang="en-US" sz="800" dirty="0"/>
              <a:t>Configuration Management Process: Approving updates from 3-party suppliers</a:t>
            </a:r>
          </a:p>
          <a:p>
            <a:r>
              <a:rPr lang="en-US" sz="800" dirty="0"/>
              <a:t>Software Engineering: </a:t>
            </a:r>
            <a:r>
              <a:rPr lang="en-US" sz="800" dirty="0" err="1"/>
              <a:t>Traning</a:t>
            </a:r>
            <a:r>
              <a:rPr lang="en-US" sz="800" dirty="0"/>
              <a:t> Policy</a:t>
            </a:r>
          </a:p>
          <a:p>
            <a:r>
              <a:rPr lang="en-US" sz="800" dirty="0"/>
              <a:t>Version Build Script</a:t>
            </a:r>
          </a:p>
          <a:p>
            <a:r>
              <a:rPr lang="en-US" sz="800" dirty="0"/>
              <a:t>Configuration Management Process: Create a New SW Work Product</a:t>
            </a:r>
          </a:p>
          <a:p>
            <a:r>
              <a:rPr lang="en-US" sz="800" dirty="0"/>
              <a:t>Configuration Management Policy: </a:t>
            </a:r>
            <a:r>
              <a:rPr lang="en-US" sz="800" dirty="0" err="1"/>
              <a:t>Configuraton</a:t>
            </a:r>
            <a:r>
              <a:rPr lang="en-US" sz="800" dirty="0"/>
              <a:t> Metrics and Data collection</a:t>
            </a:r>
          </a:p>
          <a:p>
            <a:r>
              <a:rPr lang="en-US" sz="800" dirty="0"/>
              <a:t>Configuration Management Policy: Audits </a:t>
            </a:r>
          </a:p>
          <a:p>
            <a:r>
              <a:rPr lang="en-US" sz="800" dirty="0"/>
              <a:t>Software Development Review checklist</a:t>
            </a:r>
          </a:p>
          <a:p>
            <a:r>
              <a:rPr lang="en-US" sz="800" dirty="0"/>
              <a:t>Software Testing Review checklists</a:t>
            </a:r>
          </a:p>
          <a:p>
            <a:r>
              <a:rPr lang="en-US" sz="800" dirty="0"/>
              <a:t>Program Management Schedule</a:t>
            </a:r>
          </a:p>
          <a:p>
            <a:r>
              <a:rPr lang="en-US" sz="800" dirty="0"/>
              <a:t>Project Management Budget</a:t>
            </a:r>
          </a:p>
          <a:p>
            <a:r>
              <a:rPr lang="en-US" sz="800" dirty="0"/>
              <a:t>Project Management: Cause, Analysis and Resolution</a:t>
            </a:r>
          </a:p>
          <a:p>
            <a:r>
              <a:rPr lang="en-US" sz="800" dirty="0"/>
              <a:t>Project Management: IEEE Documentation</a:t>
            </a:r>
          </a:p>
          <a:p>
            <a:endParaRPr lang="en-US" sz="800" dirty="0"/>
          </a:p>
        </p:txBody>
      </p:sp>
    </p:spTree>
    <p:extLst>
      <p:ext uri="{BB962C8B-B14F-4D97-AF65-F5344CB8AC3E}">
        <p14:creationId xmlns:p14="http://schemas.microsoft.com/office/powerpoint/2010/main" val="28491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707A-29A2-9646-BE9E-865C9500273A}"/>
              </a:ext>
            </a:extLst>
          </p:cNvPr>
          <p:cNvSpPr>
            <a:spLocks noGrp="1"/>
          </p:cNvSpPr>
          <p:nvPr>
            <p:ph type="title"/>
          </p:nvPr>
        </p:nvSpPr>
        <p:spPr>
          <a:xfrm>
            <a:off x="838200" y="365125"/>
            <a:ext cx="7641771" cy="1325563"/>
          </a:xfrm>
        </p:spPr>
        <p:txBody>
          <a:bodyPr>
            <a:normAutofit/>
          </a:bodyPr>
          <a:lstStyle/>
          <a:p>
            <a:r>
              <a:rPr lang="en-US" b="1" dirty="0"/>
              <a:t>What is involved in the Configuration Infrastructure?</a:t>
            </a:r>
            <a:endParaRPr lang="en-US" dirty="0"/>
          </a:p>
        </p:txBody>
      </p:sp>
      <p:sp>
        <p:nvSpPr>
          <p:cNvPr id="3" name="Content Placeholder 2">
            <a:extLst>
              <a:ext uri="{FF2B5EF4-FFF2-40B4-BE49-F238E27FC236}">
                <a16:creationId xmlns:a16="http://schemas.microsoft.com/office/drawing/2014/main" id="{6EE5CB8D-F6DF-EE42-BDC7-964A5A26A92D}"/>
              </a:ext>
            </a:extLst>
          </p:cNvPr>
          <p:cNvSpPr>
            <a:spLocks noGrp="1"/>
          </p:cNvSpPr>
          <p:nvPr>
            <p:ph idx="1"/>
          </p:nvPr>
        </p:nvSpPr>
        <p:spPr>
          <a:xfrm>
            <a:off x="838200" y="1825625"/>
            <a:ext cx="5257800" cy="4351338"/>
          </a:xfrm>
        </p:spPr>
        <p:txBody>
          <a:bodyPr>
            <a:normAutofit fontScale="77500" lnSpcReduction="20000"/>
          </a:bodyPr>
          <a:lstStyle/>
          <a:p>
            <a:r>
              <a:rPr lang="en-US" dirty="0"/>
              <a:t>Step 1: Identify CMM Configuration Items</a:t>
            </a:r>
          </a:p>
          <a:p>
            <a:pPr lvl="1"/>
            <a:r>
              <a:rPr lang="en-US" dirty="0"/>
              <a:t>You will need to identify at least 20-30 items found in last week’s CMM activities. You will need to have at least 5-10 for each levels 2-5. </a:t>
            </a:r>
          </a:p>
          <a:p>
            <a:r>
              <a:rPr lang="en-US" dirty="0"/>
              <a:t>Step 2: Categorize Configuration Items</a:t>
            </a:r>
          </a:p>
          <a:p>
            <a:pPr lvl="1"/>
            <a:r>
              <a:rPr lang="en-US" dirty="0"/>
              <a:t>Your project has identified the following </a:t>
            </a:r>
            <a:r>
              <a:rPr lang="en-US" dirty="0">
                <a:solidFill>
                  <a:srgbClr val="FFC000"/>
                </a:solidFill>
              </a:rPr>
              <a:t>items</a:t>
            </a:r>
            <a:r>
              <a:rPr lang="en-US" dirty="0"/>
              <a:t> in addition to the items found in CMM Key Practices. Organize all the items into categories. Identify where each of the types of Configuration Items should be located</a:t>
            </a:r>
          </a:p>
          <a:p>
            <a:r>
              <a:rPr lang="en-US" dirty="0"/>
              <a:t>Step 3: Software Library vs Project Library</a:t>
            </a:r>
          </a:p>
          <a:p>
            <a:pPr lvl="1"/>
            <a:r>
              <a:rPr lang="en-US" dirty="0"/>
              <a:t>From the list above create a two libraries infrastructure, the Software Library and Project Library. You will need to come up with the subdirectory for each, but here are the main categories</a:t>
            </a:r>
          </a:p>
        </p:txBody>
      </p:sp>
      <p:sp>
        <p:nvSpPr>
          <p:cNvPr id="4" name="TextBox 3">
            <a:extLst>
              <a:ext uri="{FF2B5EF4-FFF2-40B4-BE49-F238E27FC236}">
                <a16:creationId xmlns:a16="http://schemas.microsoft.com/office/drawing/2014/main" id="{C7F1EB3F-A1C4-674C-A57A-16BDB13DB341}"/>
              </a:ext>
            </a:extLst>
          </p:cNvPr>
          <p:cNvSpPr txBox="1"/>
          <p:nvPr/>
        </p:nvSpPr>
        <p:spPr>
          <a:xfrm>
            <a:off x="8689118" y="57831"/>
            <a:ext cx="3502882" cy="686341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800" b="1" u="sng" dirty="0"/>
              <a:t>Configuration Items </a:t>
            </a:r>
          </a:p>
          <a:p>
            <a:r>
              <a:rPr lang="en-US" sz="800" dirty="0"/>
              <a:t>Software Development Plan</a:t>
            </a:r>
          </a:p>
          <a:p>
            <a:r>
              <a:rPr lang="en-US" sz="800" dirty="0"/>
              <a:t>Software Requirements Specification</a:t>
            </a:r>
          </a:p>
          <a:p>
            <a:r>
              <a:rPr lang="en-US" sz="800" dirty="0"/>
              <a:t>Rough order of magnitude. </a:t>
            </a:r>
          </a:p>
          <a:p>
            <a:r>
              <a:rPr lang="en-US" sz="800" dirty="0"/>
              <a:t>Unit Test for Module A</a:t>
            </a:r>
          </a:p>
          <a:p>
            <a:r>
              <a:rPr lang="en-US" sz="800" dirty="0"/>
              <a:t>Development plan for Module B</a:t>
            </a:r>
          </a:p>
          <a:p>
            <a:r>
              <a:rPr lang="en-US" sz="800" dirty="0"/>
              <a:t>Integration Plan</a:t>
            </a:r>
          </a:p>
          <a:p>
            <a:r>
              <a:rPr lang="en-US" sz="800" dirty="0"/>
              <a:t>Version Description Document</a:t>
            </a:r>
          </a:p>
          <a:p>
            <a:r>
              <a:rPr lang="en-US" sz="800" dirty="0"/>
              <a:t>Architecture Design Document</a:t>
            </a:r>
          </a:p>
          <a:p>
            <a:r>
              <a:rPr lang="en-US" sz="800" dirty="0"/>
              <a:t>Quality Assurance Plan</a:t>
            </a:r>
          </a:p>
          <a:p>
            <a:r>
              <a:rPr lang="en-US" sz="800" dirty="0"/>
              <a:t>Detailed Design Specifications</a:t>
            </a:r>
          </a:p>
          <a:p>
            <a:r>
              <a:rPr lang="en-US" sz="800" dirty="0"/>
              <a:t>3-Party library compiled code (.lib files) updated every 6 months</a:t>
            </a:r>
          </a:p>
          <a:p>
            <a:r>
              <a:rPr lang="en-US" sz="800" dirty="0"/>
              <a:t>Compile Scripts</a:t>
            </a:r>
          </a:p>
          <a:p>
            <a:r>
              <a:rPr lang="en-US" sz="800" dirty="0"/>
              <a:t>Integration Test Cases for Package X (Module A &amp; B)</a:t>
            </a:r>
          </a:p>
          <a:p>
            <a:r>
              <a:rPr lang="en-US" sz="800" dirty="0"/>
              <a:t>System Test Cases</a:t>
            </a:r>
          </a:p>
          <a:p>
            <a:r>
              <a:rPr lang="en-US" sz="800" dirty="0"/>
              <a:t>Acceptance Test Cases</a:t>
            </a:r>
          </a:p>
          <a:p>
            <a:r>
              <a:rPr lang="en-US" sz="800" dirty="0"/>
              <a:t>Installation Instructions</a:t>
            </a:r>
          </a:p>
          <a:p>
            <a:r>
              <a:rPr lang="en-US" sz="800" dirty="0" err="1"/>
              <a:t>Deilvery</a:t>
            </a:r>
            <a:r>
              <a:rPr lang="en-US" sz="800" dirty="0"/>
              <a:t> package for Mobil App</a:t>
            </a:r>
          </a:p>
          <a:p>
            <a:r>
              <a:rPr lang="en-US" sz="800" dirty="0"/>
              <a:t>User Manual</a:t>
            </a:r>
          </a:p>
          <a:p>
            <a:r>
              <a:rPr lang="en-US" sz="800" dirty="0"/>
              <a:t>Delivery package for Windows App</a:t>
            </a:r>
          </a:p>
          <a:p>
            <a:r>
              <a:rPr lang="en-US" sz="800" dirty="0"/>
              <a:t>Configuration Management Process: Approving </a:t>
            </a:r>
            <a:r>
              <a:rPr lang="en-US" sz="800" dirty="0" err="1"/>
              <a:t>lastest</a:t>
            </a:r>
            <a:r>
              <a:rPr lang="en-US" sz="800" dirty="0"/>
              <a:t> version</a:t>
            </a:r>
          </a:p>
          <a:p>
            <a:r>
              <a:rPr lang="en-US" sz="800" dirty="0"/>
              <a:t>Configuration Management Process: Updating Configuration Management Plan</a:t>
            </a:r>
          </a:p>
          <a:p>
            <a:r>
              <a:rPr lang="en-US" sz="800" dirty="0"/>
              <a:t>Delivery package for Linux App</a:t>
            </a:r>
          </a:p>
          <a:p>
            <a:r>
              <a:rPr lang="en-US" sz="800" dirty="0"/>
              <a:t>Program Management Plan</a:t>
            </a:r>
          </a:p>
          <a:p>
            <a:r>
              <a:rPr lang="en-US" sz="800" dirty="0"/>
              <a:t>Delivery package for Web Server</a:t>
            </a:r>
          </a:p>
          <a:p>
            <a:r>
              <a:rPr lang="en-US" sz="800" dirty="0"/>
              <a:t>Software Testing Plan</a:t>
            </a:r>
          </a:p>
          <a:p>
            <a:r>
              <a:rPr lang="en-US" sz="800" dirty="0"/>
              <a:t>Software Testing Process: Updating Software Testing Plan</a:t>
            </a:r>
          </a:p>
          <a:p>
            <a:r>
              <a:rPr lang="en-US" sz="800" dirty="0"/>
              <a:t>Delivery package for Web Client</a:t>
            </a:r>
          </a:p>
          <a:p>
            <a:r>
              <a:rPr lang="en-US" sz="800" dirty="0"/>
              <a:t>Software Engineering: Training Process and Approval</a:t>
            </a:r>
          </a:p>
          <a:p>
            <a:r>
              <a:rPr lang="en-US" sz="800" dirty="0"/>
              <a:t>Delivery package for iOS App</a:t>
            </a:r>
          </a:p>
          <a:p>
            <a:r>
              <a:rPr lang="en-US" sz="800" dirty="0"/>
              <a:t>Software Development Reviews of Unit A.1-A.6</a:t>
            </a:r>
          </a:p>
          <a:p>
            <a:r>
              <a:rPr lang="en-US" sz="800" dirty="0"/>
              <a:t>Nightly compile scripts</a:t>
            </a:r>
          </a:p>
          <a:p>
            <a:r>
              <a:rPr lang="en-US" sz="800" dirty="0"/>
              <a:t>Configuration Management Process: Modify controlled Work Product</a:t>
            </a:r>
          </a:p>
          <a:p>
            <a:r>
              <a:rPr lang="en-US" sz="800" dirty="0"/>
              <a:t>Configuration </a:t>
            </a:r>
            <a:r>
              <a:rPr lang="en-US" sz="800" dirty="0" err="1"/>
              <a:t>Managmeent</a:t>
            </a:r>
            <a:r>
              <a:rPr lang="en-US" sz="800" dirty="0"/>
              <a:t> Procedure: Create new branch</a:t>
            </a:r>
          </a:p>
          <a:p>
            <a:r>
              <a:rPr lang="en-US" sz="800" dirty="0"/>
              <a:t>Configuration Management Procedure: Merge branches</a:t>
            </a:r>
          </a:p>
          <a:p>
            <a:r>
              <a:rPr lang="en-US" sz="800" dirty="0"/>
              <a:t>Configuration Management Policy: Baseline version/baseline scheme </a:t>
            </a:r>
          </a:p>
          <a:p>
            <a:r>
              <a:rPr lang="en-US" sz="800" dirty="0"/>
              <a:t>Nightly automated test scripts</a:t>
            </a:r>
          </a:p>
          <a:p>
            <a:r>
              <a:rPr lang="en-US" sz="800" dirty="0"/>
              <a:t>Software Development Reviews of Unit B.1-B.7</a:t>
            </a:r>
          </a:p>
          <a:p>
            <a:r>
              <a:rPr lang="en-US" sz="800" dirty="0"/>
              <a:t>User Manual</a:t>
            </a:r>
          </a:p>
          <a:p>
            <a:r>
              <a:rPr lang="en-US" sz="800" dirty="0"/>
              <a:t>Weekly project status meetings</a:t>
            </a:r>
          </a:p>
          <a:p>
            <a:r>
              <a:rPr lang="en-US" sz="800" dirty="0"/>
              <a:t>Configuration Management Process: Create a Software Build</a:t>
            </a:r>
          </a:p>
          <a:p>
            <a:r>
              <a:rPr lang="en-US" sz="800" dirty="0"/>
              <a:t>Weekly project planning meetings</a:t>
            </a:r>
          </a:p>
          <a:p>
            <a:r>
              <a:rPr lang="en-US" sz="800" dirty="0"/>
              <a:t>Configuration Management Process: Approving updates from 3-party suppliers</a:t>
            </a:r>
          </a:p>
          <a:p>
            <a:r>
              <a:rPr lang="en-US" sz="800" dirty="0"/>
              <a:t>Software Engineering: </a:t>
            </a:r>
            <a:r>
              <a:rPr lang="en-US" sz="800" dirty="0" err="1"/>
              <a:t>Traning</a:t>
            </a:r>
            <a:r>
              <a:rPr lang="en-US" sz="800" dirty="0"/>
              <a:t> Policy</a:t>
            </a:r>
          </a:p>
          <a:p>
            <a:r>
              <a:rPr lang="en-US" sz="800" dirty="0"/>
              <a:t>Version Build Script</a:t>
            </a:r>
          </a:p>
          <a:p>
            <a:r>
              <a:rPr lang="en-US" sz="800" dirty="0"/>
              <a:t>Configuration Management Process: Create a New SW Work Product</a:t>
            </a:r>
          </a:p>
          <a:p>
            <a:r>
              <a:rPr lang="en-US" sz="800" dirty="0"/>
              <a:t>Configuration Management Policy: </a:t>
            </a:r>
            <a:r>
              <a:rPr lang="en-US" sz="800" dirty="0" err="1"/>
              <a:t>Configuraton</a:t>
            </a:r>
            <a:r>
              <a:rPr lang="en-US" sz="800" dirty="0"/>
              <a:t> Metrics and Data collection</a:t>
            </a:r>
          </a:p>
          <a:p>
            <a:r>
              <a:rPr lang="en-US" sz="800" dirty="0"/>
              <a:t>Configuration Management Policy: Audits </a:t>
            </a:r>
          </a:p>
          <a:p>
            <a:r>
              <a:rPr lang="en-US" sz="800" dirty="0"/>
              <a:t>Software Development Review checklist</a:t>
            </a:r>
          </a:p>
          <a:p>
            <a:r>
              <a:rPr lang="en-US" sz="800" dirty="0"/>
              <a:t>Software Testing Review checklists</a:t>
            </a:r>
          </a:p>
          <a:p>
            <a:r>
              <a:rPr lang="en-US" sz="800" dirty="0"/>
              <a:t>Program Management Schedule</a:t>
            </a:r>
          </a:p>
          <a:p>
            <a:r>
              <a:rPr lang="en-US" sz="800" dirty="0"/>
              <a:t>Project Management Budget</a:t>
            </a:r>
          </a:p>
          <a:p>
            <a:r>
              <a:rPr lang="en-US" sz="800" dirty="0"/>
              <a:t>Project Management: Cause, Analysis and Resolution</a:t>
            </a:r>
          </a:p>
          <a:p>
            <a:r>
              <a:rPr lang="en-US" sz="800" dirty="0"/>
              <a:t>Project Management: IEEE Documentation</a:t>
            </a:r>
          </a:p>
          <a:p>
            <a:endParaRPr lang="en-US" sz="800" dirty="0"/>
          </a:p>
        </p:txBody>
      </p:sp>
      <p:sp>
        <p:nvSpPr>
          <p:cNvPr id="6" name="TextBox 5">
            <a:extLst>
              <a:ext uri="{FF2B5EF4-FFF2-40B4-BE49-F238E27FC236}">
                <a16:creationId xmlns:a16="http://schemas.microsoft.com/office/drawing/2014/main" id="{C1469A97-2B83-7941-8C46-1AE641B1901C}"/>
              </a:ext>
            </a:extLst>
          </p:cNvPr>
          <p:cNvSpPr txBox="1"/>
          <p:nvPr/>
        </p:nvSpPr>
        <p:spPr>
          <a:xfrm>
            <a:off x="6067977" y="3781927"/>
            <a:ext cx="2621141" cy="313932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sz="1100" b="1" u="sng" dirty="0"/>
              <a:t>Categories</a:t>
            </a:r>
          </a:p>
          <a:p>
            <a:pPr>
              <a:buFont typeface="Arial" panose="020B0604020202020204" pitchFamily="34" charset="0"/>
              <a:buChar char="•"/>
            </a:pPr>
            <a:r>
              <a:rPr lang="en-US" sz="1100" dirty="0"/>
              <a:t>Project Library</a:t>
            </a:r>
          </a:p>
          <a:p>
            <a:pPr marL="742950" lvl="1" indent="-285750">
              <a:buFont typeface="Arial" panose="020B0604020202020204" pitchFamily="34" charset="0"/>
              <a:buChar char="•"/>
            </a:pPr>
            <a:r>
              <a:rPr lang="en-US" sz="1100" dirty="0"/>
              <a:t>Program Management</a:t>
            </a:r>
          </a:p>
          <a:p>
            <a:pPr marL="742950" lvl="1" indent="-285750">
              <a:buFont typeface="Arial" panose="020B0604020202020204" pitchFamily="34" charset="0"/>
              <a:buChar char="•"/>
            </a:pPr>
            <a:r>
              <a:rPr lang="en-US" sz="1100" dirty="0"/>
              <a:t>System Engineering</a:t>
            </a:r>
          </a:p>
          <a:p>
            <a:pPr marL="742950" lvl="1" indent="-285750">
              <a:buFont typeface="Arial" panose="020B0604020202020204" pitchFamily="34" charset="0"/>
              <a:buChar char="•"/>
            </a:pPr>
            <a:r>
              <a:rPr lang="en-US" sz="1100" dirty="0"/>
              <a:t>Configuration Management</a:t>
            </a:r>
          </a:p>
          <a:p>
            <a:pPr marL="742950" lvl="1" indent="-285750">
              <a:buFont typeface="Arial" panose="020B0604020202020204" pitchFamily="34" charset="0"/>
              <a:buChar char="•"/>
            </a:pPr>
            <a:r>
              <a:rPr lang="en-US" sz="1100" dirty="0"/>
              <a:t>Software Development</a:t>
            </a:r>
          </a:p>
          <a:p>
            <a:pPr marL="742950" lvl="1" indent="-285750">
              <a:buFont typeface="Arial" panose="020B0604020202020204" pitchFamily="34" charset="0"/>
              <a:buChar char="•"/>
            </a:pPr>
            <a:r>
              <a:rPr lang="en-US" sz="1100" dirty="0"/>
              <a:t>Software Testing</a:t>
            </a:r>
          </a:p>
          <a:p>
            <a:pPr marL="742950" lvl="1" indent="-285750">
              <a:buFont typeface="Arial" panose="020B0604020202020204" pitchFamily="34" charset="0"/>
              <a:buChar char="•"/>
            </a:pPr>
            <a:r>
              <a:rPr lang="en-US" sz="1100" dirty="0"/>
              <a:t>Quality Assurance</a:t>
            </a:r>
          </a:p>
          <a:p>
            <a:pPr>
              <a:buFont typeface="Arial" panose="020B0604020202020204" pitchFamily="34" charset="0"/>
              <a:buChar char="•"/>
            </a:pPr>
            <a:r>
              <a:rPr lang="en-US" sz="1100" dirty="0"/>
              <a:t>Program Library</a:t>
            </a:r>
          </a:p>
          <a:p>
            <a:pPr marL="742950" lvl="1" indent="-285750">
              <a:buFont typeface="Arial" panose="020B0604020202020204" pitchFamily="34" charset="0"/>
              <a:buChar char="•"/>
            </a:pPr>
            <a:r>
              <a:rPr lang="en-US" sz="1100" dirty="0"/>
              <a:t>Source Code</a:t>
            </a:r>
          </a:p>
          <a:p>
            <a:pPr marL="742950" lvl="1" indent="-285750">
              <a:buFont typeface="Arial" panose="020B0604020202020204" pitchFamily="34" charset="0"/>
              <a:buChar char="•"/>
            </a:pPr>
            <a:r>
              <a:rPr lang="en-US" sz="1100" dirty="0"/>
              <a:t>Test Code</a:t>
            </a:r>
          </a:p>
          <a:p>
            <a:pPr marL="742950" lvl="1" indent="-285750">
              <a:buFont typeface="Arial" panose="020B0604020202020204" pitchFamily="34" charset="0"/>
              <a:buChar char="•"/>
            </a:pPr>
            <a:r>
              <a:rPr lang="en-US" sz="1100" dirty="0"/>
              <a:t>Test Data</a:t>
            </a:r>
          </a:p>
          <a:p>
            <a:pPr marL="742950" lvl="1" indent="-285750">
              <a:buFont typeface="Arial" panose="020B0604020202020204" pitchFamily="34" charset="0"/>
              <a:buChar char="•"/>
            </a:pPr>
            <a:r>
              <a:rPr lang="en-US" sz="1100" dirty="0"/>
              <a:t>Test Scripts</a:t>
            </a:r>
          </a:p>
          <a:p>
            <a:pPr marL="742950" lvl="1" indent="-285750">
              <a:buFont typeface="Arial" panose="020B0604020202020204" pitchFamily="34" charset="0"/>
              <a:buChar char="•"/>
            </a:pPr>
            <a:r>
              <a:rPr lang="en-US" sz="1100" dirty="0"/>
              <a:t>Delivery Scripts</a:t>
            </a:r>
          </a:p>
          <a:p>
            <a:pPr marL="742950" lvl="1" indent="-285750">
              <a:buFont typeface="Arial" panose="020B0604020202020204" pitchFamily="34" charset="0"/>
              <a:buChar char="•"/>
            </a:pPr>
            <a:r>
              <a:rPr lang="en-US" sz="1100" dirty="0"/>
              <a:t>Configuration Scripts</a:t>
            </a:r>
          </a:p>
          <a:p>
            <a:pPr marL="742950" lvl="1" indent="-285750">
              <a:buFont typeface="Arial" panose="020B0604020202020204" pitchFamily="34" charset="0"/>
              <a:buChar char="•"/>
            </a:pPr>
            <a:r>
              <a:rPr lang="en-US" sz="1100" dirty="0"/>
              <a:t>3partylibrary</a:t>
            </a:r>
          </a:p>
          <a:p>
            <a:pPr marL="742950" lvl="1" indent="-285750">
              <a:buFont typeface="Arial" panose="020B0604020202020204" pitchFamily="34" charset="0"/>
              <a:buChar char="•"/>
            </a:pPr>
            <a:r>
              <a:rPr lang="en-US" sz="1100" dirty="0"/>
              <a:t>3partySourceCode</a:t>
            </a:r>
          </a:p>
          <a:p>
            <a:pPr marL="742950" lvl="1" indent="-285750">
              <a:buFont typeface="Arial" panose="020B0604020202020204" pitchFamily="34" charset="0"/>
              <a:buChar char="•"/>
            </a:pPr>
            <a:r>
              <a:rPr lang="en-US" sz="1100" dirty="0"/>
              <a:t>Deliveries</a:t>
            </a:r>
          </a:p>
        </p:txBody>
      </p:sp>
    </p:spTree>
    <p:extLst>
      <p:ext uri="{BB962C8B-B14F-4D97-AF65-F5344CB8AC3E}">
        <p14:creationId xmlns:p14="http://schemas.microsoft.com/office/powerpoint/2010/main" val="2405991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F825-F8E9-5FF7-A598-E25D27E37074}"/>
              </a:ext>
            </a:extLst>
          </p:cNvPr>
          <p:cNvSpPr>
            <a:spLocks noGrp="1"/>
          </p:cNvSpPr>
          <p:nvPr>
            <p:ph type="title"/>
          </p:nvPr>
        </p:nvSpPr>
        <p:spPr/>
        <p:txBody>
          <a:bodyPr>
            <a:normAutofit/>
          </a:bodyPr>
          <a:lstStyle/>
          <a:p>
            <a:r>
              <a:rPr lang="en-US" b="1" dirty="0"/>
              <a:t>How do you audit Configuration Management?</a:t>
            </a:r>
            <a:endParaRPr lang="en-US" dirty="0"/>
          </a:p>
        </p:txBody>
      </p:sp>
      <p:sp>
        <p:nvSpPr>
          <p:cNvPr id="3" name="Content Placeholder 2">
            <a:extLst>
              <a:ext uri="{FF2B5EF4-FFF2-40B4-BE49-F238E27FC236}">
                <a16:creationId xmlns:a16="http://schemas.microsoft.com/office/drawing/2014/main" id="{F0F84A92-FF1B-89A5-2A23-11DB3BB4C32E}"/>
              </a:ext>
            </a:extLst>
          </p:cNvPr>
          <p:cNvSpPr>
            <a:spLocks noGrp="1"/>
          </p:cNvSpPr>
          <p:nvPr>
            <p:ph idx="1"/>
          </p:nvPr>
        </p:nvSpPr>
        <p:spPr/>
        <p:txBody>
          <a:bodyPr/>
          <a:lstStyle/>
          <a:p>
            <a:r>
              <a:rPr lang="en-US" b="1" dirty="0"/>
              <a:t>Step 1: Compare and Contrast</a:t>
            </a:r>
          </a:p>
          <a:p>
            <a:r>
              <a:rPr lang="en-US" dirty="0"/>
              <a:t>Compare and Contrast the CCB processes from the Quality Engineer Handbook (Figure 28.6) and the </a:t>
            </a:r>
            <a:r>
              <a:rPr lang="en-US" dirty="0" err="1"/>
              <a:t>SWEBoK</a:t>
            </a:r>
            <a:r>
              <a:rPr lang="en-US" dirty="0"/>
              <a:t> (Figure 6.3). Select each image to load the associated reading. Summarize each process. </a:t>
            </a:r>
          </a:p>
          <a:p>
            <a:endParaRPr lang="en-US" dirty="0"/>
          </a:p>
        </p:txBody>
      </p:sp>
      <p:pic>
        <p:nvPicPr>
          <p:cNvPr id="1026" name="Picture 2">
            <a:extLst>
              <a:ext uri="{FF2B5EF4-FFF2-40B4-BE49-F238E27FC236}">
                <a16:creationId xmlns:a16="http://schemas.microsoft.com/office/drawing/2014/main" id="{61AB1F68-ACDD-C4C7-6E08-39DF5E820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675" y="3705726"/>
            <a:ext cx="4608741" cy="31522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384122-C564-6D93-FB9B-6414CA8F764A}"/>
              </a:ext>
            </a:extLst>
          </p:cNvPr>
          <p:cNvPicPr>
            <a:picLocks noChangeAspect="1"/>
          </p:cNvPicPr>
          <p:nvPr/>
        </p:nvPicPr>
        <p:blipFill>
          <a:blip r:embed="rId3"/>
          <a:stretch>
            <a:fillRect/>
          </a:stretch>
        </p:blipFill>
        <p:spPr>
          <a:xfrm>
            <a:off x="7336464" y="3702859"/>
            <a:ext cx="4448051" cy="3155141"/>
          </a:xfrm>
          <a:prstGeom prst="rect">
            <a:avLst/>
          </a:prstGeom>
        </p:spPr>
      </p:pic>
    </p:spTree>
    <p:extLst>
      <p:ext uri="{BB962C8B-B14F-4D97-AF65-F5344CB8AC3E}">
        <p14:creationId xmlns:p14="http://schemas.microsoft.com/office/powerpoint/2010/main" val="1481663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FC73-2B7C-3746-1AFE-81757EDE00CA}"/>
              </a:ext>
            </a:extLst>
          </p:cNvPr>
          <p:cNvSpPr>
            <a:spLocks noGrp="1"/>
          </p:cNvSpPr>
          <p:nvPr>
            <p:ph type="title"/>
          </p:nvPr>
        </p:nvSpPr>
        <p:spPr/>
        <p:txBody>
          <a:bodyPr>
            <a:normAutofit/>
          </a:bodyPr>
          <a:lstStyle/>
          <a:p>
            <a:r>
              <a:rPr lang="en-US" b="1" dirty="0"/>
              <a:t>How do you audit Configuration Management?</a:t>
            </a:r>
            <a:br>
              <a:rPr lang="en-US" b="1" dirty="0"/>
            </a:br>
            <a:r>
              <a:rPr lang="en-US" b="1" dirty="0"/>
              <a:t>Part 2: CM Audit Checklist</a:t>
            </a:r>
            <a:endParaRPr lang="en-US" dirty="0"/>
          </a:p>
        </p:txBody>
      </p:sp>
      <p:sp>
        <p:nvSpPr>
          <p:cNvPr id="3" name="Content Placeholder 2">
            <a:extLst>
              <a:ext uri="{FF2B5EF4-FFF2-40B4-BE49-F238E27FC236}">
                <a16:creationId xmlns:a16="http://schemas.microsoft.com/office/drawing/2014/main" id="{90D4BF84-2B49-A4F1-5926-CF3CFC256466}"/>
              </a:ext>
            </a:extLst>
          </p:cNvPr>
          <p:cNvSpPr>
            <a:spLocks noGrp="1"/>
          </p:cNvSpPr>
          <p:nvPr>
            <p:ph idx="1"/>
          </p:nvPr>
        </p:nvSpPr>
        <p:spPr>
          <a:xfrm>
            <a:off x="838200" y="1825624"/>
            <a:ext cx="10515600" cy="5032375"/>
          </a:xfrm>
        </p:spPr>
        <p:txBody>
          <a:bodyPr>
            <a:normAutofit fontScale="85000" lnSpcReduction="20000"/>
          </a:bodyPr>
          <a:lstStyle/>
          <a:p>
            <a:r>
              <a:rPr lang="en-US" b="1" dirty="0"/>
              <a:t>Step 1: Create an Audit Checklist</a:t>
            </a:r>
          </a:p>
          <a:p>
            <a:r>
              <a:rPr lang="en-US" dirty="0"/>
              <a:t>Create an audit checklist for auditing the CM Library you built in the </a:t>
            </a:r>
            <a:r>
              <a:rPr lang="en-US" dirty="0">
                <a:hlinkClick r:id="rId2"/>
              </a:rPr>
              <a:t>previous assignment</a:t>
            </a:r>
            <a:r>
              <a:rPr lang="en-US" dirty="0"/>
              <a:t>. The checklist should look for CIs that satisfy the following criteria:</a:t>
            </a:r>
          </a:p>
          <a:p>
            <a:endParaRPr lang="en-US" dirty="0"/>
          </a:p>
          <a:p>
            <a:endParaRPr lang="en-US" dirty="0"/>
          </a:p>
          <a:p>
            <a:endParaRPr lang="en-US" dirty="0"/>
          </a:p>
          <a:p>
            <a:endParaRPr lang="en-US" dirty="0"/>
          </a:p>
          <a:p>
            <a:endParaRPr lang="en-US" dirty="0"/>
          </a:p>
          <a:p>
            <a:r>
              <a:rPr lang="en-US" dirty="0"/>
              <a:t>In building your checklist, include information you learned in </a:t>
            </a:r>
            <a:r>
              <a:rPr lang="en-US" dirty="0">
                <a:hlinkClick r:id="rId3"/>
              </a:rPr>
              <a:t>Module 09: CMM</a:t>
            </a:r>
            <a:r>
              <a:rPr lang="en-US" dirty="0"/>
              <a:t>. The audit checklist must have a minimum of </a:t>
            </a:r>
            <a:r>
              <a:rPr lang="en-US" b="1" dirty="0"/>
              <a:t>5-6 checklist items</a:t>
            </a:r>
            <a:r>
              <a:rPr lang="en-US" dirty="0"/>
              <a:t> for </a:t>
            </a:r>
            <a:r>
              <a:rPr lang="en-US" b="1" dirty="0"/>
              <a:t>Completeness</a:t>
            </a:r>
            <a:r>
              <a:rPr lang="en-US" dirty="0"/>
              <a:t> and for </a:t>
            </a:r>
            <a:r>
              <a:rPr lang="en-US" b="1" dirty="0"/>
              <a:t>Adequacy</a:t>
            </a:r>
            <a:r>
              <a:rPr lang="en-US" dirty="0"/>
              <a:t>, for a total of 10-12 checklist items to use in your audit.</a:t>
            </a:r>
          </a:p>
          <a:p>
            <a:r>
              <a:rPr lang="en-US" dirty="0"/>
              <a:t>Each checklist item should have at least </a:t>
            </a:r>
            <a:r>
              <a:rPr lang="en-US" b="1" dirty="0"/>
              <a:t>three levels of compliance</a:t>
            </a:r>
            <a:r>
              <a:rPr lang="en-US" dirty="0"/>
              <a:t>. For example, a stoplight chart may be used to show high compliance (green), medium compliance (yellow), or low compliance (red)</a:t>
            </a:r>
          </a:p>
          <a:p>
            <a:endParaRPr lang="en-US" dirty="0"/>
          </a:p>
          <a:p>
            <a:endParaRPr lang="en-US" dirty="0"/>
          </a:p>
        </p:txBody>
      </p:sp>
      <p:pic>
        <p:nvPicPr>
          <p:cNvPr id="5" name="Picture 4">
            <a:extLst>
              <a:ext uri="{FF2B5EF4-FFF2-40B4-BE49-F238E27FC236}">
                <a16:creationId xmlns:a16="http://schemas.microsoft.com/office/drawing/2014/main" id="{A72D15DE-B311-CFF5-542C-BC37C51E214F}"/>
              </a:ext>
            </a:extLst>
          </p:cNvPr>
          <p:cNvPicPr>
            <a:picLocks noChangeAspect="1"/>
          </p:cNvPicPr>
          <p:nvPr/>
        </p:nvPicPr>
        <p:blipFill>
          <a:blip r:embed="rId4"/>
          <a:stretch>
            <a:fillRect/>
          </a:stretch>
        </p:blipFill>
        <p:spPr>
          <a:xfrm>
            <a:off x="2712720" y="2835752"/>
            <a:ext cx="5800090" cy="1917542"/>
          </a:xfrm>
          <a:prstGeom prst="rect">
            <a:avLst/>
          </a:prstGeom>
        </p:spPr>
      </p:pic>
    </p:spTree>
    <p:extLst>
      <p:ext uri="{BB962C8B-B14F-4D97-AF65-F5344CB8AC3E}">
        <p14:creationId xmlns:p14="http://schemas.microsoft.com/office/powerpoint/2010/main" val="248404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71C5D3-4FC3-9942-B5C3-6175CCEA12A3}"/>
              </a:ext>
            </a:extLst>
          </p:cNvPr>
          <p:cNvSpPr/>
          <p:nvPr/>
        </p:nvSpPr>
        <p:spPr>
          <a:xfrm>
            <a:off x="0" y="0"/>
            <a:ext cx="12192000" cy="5657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p:cNvSpPr/>
          <p:nvPr/>
        </p:nvSpPr>
        <p:spPr>
          <a:xfrm>
            <a:off x="257673" y="46222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 Fundamentals &amp; Business Case for Quality Assurance</a:t>
            </a:r>
          </a:p>
          <a:p>
            <a:pPr algn="ctr"/>
            <a:r>
              <a:rPr lang="en-US" sz="1400" dirty="0"/>
              <a:t>(IEEE </a:t>
            </a:r>
            <a:r>
              <a:rPr lang="en-US" sz="1400" dirty="0" err="1"/>
              <a:t>SWBok</a:t>
            </a:r>
            <a:r>
              <a:rPr lang="en-US" sz="1400" dirty="0"/>
              <a:t>)</a:t>
            </a:r>
          </a:p>
        </p:txBody>
      </p:sp>
      <p:sp>
        <p:nvSpPr>
          <p:cNvPr id="4" name="Rectangle 3"/>
          <p:cNvSpPr/>
          <p:nvPr/>
        </p:nvSpPr>
        <p:spPr>
          <a:xfrm>
            <a:off x="3215326" y="32013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 QA Processes</a:t>
            </a:r>
          </a:p>
          <a:p>
            <a:pPr algn="ctr"/>
            <a:r>
              <a:rPr lang="en-US" sz="1400" dirty="0"/>
              <a:t>(V&amp;V, Reviews, Audits)</a:t>
            </a:r>
          </a:p>
        </p:txBody>
      </p:sp>
      <p:sp>
        <p:nvSpPr>
          <p:cNvPr id="5" name="Rectangle 4"/>
          <p:cNvSpPr/>
          <p:nvPr/>
        </p:nvSpPr>
        <p:spPr>
          <a:xfrm>
            <a:off x="257671" y="306916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 QA’s  Role in SW Lifecycle, Methodologies, </a:t>
            </a:r>
          </a:p>
          <a:p>
            <a:pPr algn="ctr"/>
            <a:r>
              <a:rPr lang="en-US" sz="1400" dirty="0"/>
              <a:t>Architecture</a:t>
            </a:r>
          </a:p>
          <a:p>
            <a:pPr algn="ctr"/>
            <a:r>
              <a:rPr lang="en-US" sz="1400" dirty="0"/>
              <a:t>[Responsibilities &amp; Roles]</a:t>
            </a:r>
          </a:p>
        </p:txBody>
      </p:sp>
      <p:sp>
        <p:nvSpPr>
          <p:cNvPr id="6" name="Rectangle 5"/>
          <p:cNvSpPr/>
          <p:nvPr/>
        </p:nvSpPr>
        <p:spPr>
          <a:xfrm>
            <a:off x="264024" y="43711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 QA Techniques</a:t>
            </a:r>
          </a:p>
          <a:p>
            <a:pPr algn="ctr"/>
            <a:r>
              <a:rPr lang="en-US" sz="1400" dirty="0"/>
              <a:t>(</a:t>
            </a:r>
            <a:r>
              <a:rPr lang="en-US" sz="1400" dirty="0" err="1"/>
              <a:t>Dyn</a:t>
            </a:r>
            <a:r>
              <a:rPr lang="en-US" sz="1400" dirty="0"/>
              <a:t>, Static, and Testing)</a:t>
            </a:r>
          </a:p>
          <a:p>
            <a:pPr algn="ctr"/>
            <a:r>
              <a:rPr lang="en-US" sz="1400" dirty="0"/>
              <a:t>[]</a:t>
            </a:r>
          </a:p>
        </p:txBody>
      </p:sp>
      <p:sp>
        <p:nvSpPr>
          <p:cNvPr id="7" name="Rectangle 6"/>
          <p:cNvSpPr/>
          <p:nvPr/>
        </p:nvSpPr>
        <p:spPr>
          <a:xfrm>
            <a:off x="3220210" y="43965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 Quality Metrics</a:t>
            </a:r>
          </a:p>
          <a:p>
            <a:pPr algn="ctr"/>
            <a:r>
              <a:rPr lang="en-US" sz="1400" dirty="0"/>
              <a:t>(Characteristic &amp; Models)</a:t>
            </a:r>
          </a:p>
          <a:p>
            <a:pPr algn="ctr"/>
            <a:r>
              <a:rPr lang="en-US" sz="1400" dirty="0"/>
              <a:t>[Measuring]</a:t>
            </a:r>
          </a:p>
        </p:txBody>
      </p:sp>
      <p:sp>
        <p:nvSpPr>
          <p:cNvPr id="9" name="Rectangle 8"/>
          <p:cNvSpPr/>
          <p:nvPr/>
        </p:nvSpPr>
        <p:spPr>
          <a:xfrm>
            <a:off x="9040487"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 Risk/Mission Assurance</a:t>
            </a:r>
          </a:p>
          <a:p>
            <a:pPr algn="ctr"/>
            <a:r>
              <a:rPr lang="en-US" sz="1400" dirty="0"/>
              <a:t>(Training, CAR, Mitigation)</a:t>
            </a:r>
          </a:p>
        </p:txBody>
      </p:sp>
      <p:sp>
        <p:nvSpPr>
          <p:cNvPr id="10" name="Rectangle 9"/>
          <p:cNvSpPr/>
          <p:nvPr/>
        </p:nvSpPr>
        <p:spPr>
          <a:xfrm>
            <a:off x="6257991"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 Reviews &amp; Audits</a:t>
            </a:r>
          </a:p>
          <a:p>
            <a:pPr algn="ctr"/>
            <a:r>
              <a:rPr lang="en-US" sz="1400" dirty="0"/>
              <a:t>(Tech, </a:t>
            </a:r>
            <a:r>
              <a:rPr lang="en-US" sz="1400" dirty="0" err="1"/>
              <a:t>Mngt</a:t>
            </a:r>
            <a:r>
              <a:rPr lang="en-US" sz="1400" dirty="0"/>
              <a:t>., Inspection, walk-throughs, checklist)</a:t>
            </a:r>
          </a:p>
        </p:txBody>
      </p:sp>
      <p:sp>
        <p:nvSpPr>
          <p:cNvPr id="11" name="Rectangle 10"/>
          <p:cNvSpPr/>
          <p:nvPr/>
        </p:nvSpPr>
        <p:spPr>
          <a:xfrm>
            <a:off x="6257991"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 Maturity</a:t>
            </a:r>
          </a:p>
          <a:p>
            <a:pPr algn="ctr"/>
            <a:r>
              <a:rPr lang="en-US" sz="1400" dirty="0"/>
              <a:t>(CMM, Process, Product, ISO)</a:t>
            </a:r>
          </a:p>
        </p:txBody>
      </p:sp>
      <p:sp>
        <p:nvSpPr>
          <p:cNvPr id="17" name="Rectangle 16"/>
          <p:cNvSpPr/>
          <p:nvPr/>
        </p:nvSpPr>
        <p:spPr>
          <a:xfrm>
            <a:off x="9034137" y="4119382"/>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14. Careers Path</a:t>
            </a:r>
            <a:endParaRPr lang="en-US" sz="1400" b="0" i="0" dirty="0">
              <a:effectLst/>
            </a:endParaRPr>
          </a:p>
        </p:txBody>
      </p:sp>
      <p:cxnSp>
        <p:nvCxnSpPr>
          <p:cNvPr id="40" name="Elbow Connector 39"/>
          <p:cNvCxnSpPr>
            <a:stCxn id="3" idx="2"/>
            <a:endCxn id="5" idx="0"/>
          </p:cNvCxnSpPr>
          <p:nvPr/>
        </p:nvCxnSpPr>
        <p:spPr>
          <a:xfrm rot="5400000">
            <a:off x="479993" y="2156348"/>
            <a:ext cx="1825635" cy="2"/>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2" name="Elbow Connector 41"/>
          <p:cNvCxnSpPr>
            <a:stCxn id="5" idx="3"/>
            <a:endCxn id="12" idx="1"/>
          </p:cNvCxnSpPr>
          <p:nvPr/>
        </p:nvCxnSpPr>
        <p:spPr>
          <a:xfrm>
            <a:off x="2527947" y="3459821"/>
            <a:ext cx="687379" cy="2351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3" name="Elbow Connector 42"/>
          <p:cNvCxnSpPr>
            <a:stCxn id="3" idx="3"/>
            <a:endCxn id="4" idx="1"/>
          </p:cNvCxnSpPr>
          <p:nvPr/>
        </p:nvCxnSpPr>
        <p:spPr>
          <a:xfrm flipV="1">
            <a:off x="2527949" y="710791"/>
            <a:ext cx="687377" cy="14208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6" name="Elbow Connector 45"/>
          <p:cNvCxnSpPr>
            <a:stCxn id="4" idx="3"/>
            <a:endCxn id="10" idx="1"/>
          </p:cNvCxnSpPr>
          <p:nvPr/>
        </p:nvCxnSpPr>
        <p:spPr>
          <a:xfrm flipV="1">
            <a:off x="5485602" y="710155"/>
            <a:ext cx="772389" cy="63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4" idx="3"/>
            <a:endCxn id="11" idx="1"/>
          </p:cNvCxnSpPr>
          <p:nvPr/>
        </p:nvCxnSpPr>
        <p:spPr>
          <a:xfrm>
            <a:off x="5485602" y="710791"/>
            <a:ext cx="772389" cy="90436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2" name="Elbow Connector 51"/>
          <p:cNvCxnSpPr>
            <a:stCxn id="3" idx="3"/>
            <a:endCxn id="8" idx="1"/>
          </p:cNvCxnSpPr>
          <p:nvPr/>
        </p:nvCxnSpPr>
        <p:spPr>
          <a:xfrm>
            <a:off x="2527949" y="852878"/>
            <a:ext cx="729373" cy="165810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5" name="Elbow Connector 54"/>
          <p:cNvCxnSpPr>
            <a:stCxn id="8" idx="3"/>
            <a:endCxn id="11" idx="1"/>
          </p:cNvCxnSpPr>
          <p:nvPr/>
        </p:nvCxnSpPr>
        <p:spPr>
          <a:xfrm flipV="1">
            <a:off x="5527598" y="1615158"/>
            <a:ext cx="730393" cy="89582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8" name="Elbow Connector 57"/>
          <p:cNvCxnSpPr>
            <a:stCxn id="11" idx="3"/>
            <a:endCxn id="16" idx="1"/>
          </p:cNvCxnSpPr>
          <p:nvPr/>
        </p:nvCxnSpPr>
        <p:spPr>
          <a:xfrm>
            <a:off x="8528267" y="1615158"/>
            <a:ext cx="505870" cy="192828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1" name="Elbow Connector 60"/>
          <p:cNvCxnSpPr>
            <a:stCxn id="10" idx="3"/>
            <a:endCxn id="16" idx="1"/>
          </p:cNvCxnSpPr>
          <p:nvPr/>
        </p:nvCxnSpPr>
        <p:spPr>
          <a:xfrm>
            <a:off x="8528267" y="710155"/>
            <a:ext cx="505870" cy="2833289"/>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5" name="Elbow Connector 64"/>
          <p:cNvCxnSpPr>
            <a:cxnSpLocks/>
            <a:stCxn id="12" idx="3"/>
            <a:endCxn id="11" idx="2"/>
          </p:cNvCxnSpPr>
          <p:nvPr/>
        </p:nvCxnSpPr>
        <p:spPr>
          <a:xfrm flipV="1">
            <a:off x="5485602" y="2005812"/>
            <a:ext cx="1907527" cy="1477525"/>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68" name="Elbow Connector 67"/>
          <p:cNvCxnSpPr>
            <a:stCxn id="3" idx="1"/>
            <a:endCxn id="6" idx="1"/>
          </p:cNvCxnSpPr>
          <p:nvPr/>
        </p:nvCxnSpPr>
        <p:spPr>
          <a:xfrm rot="10800000" flipH="1" flipV="1">
            <a:off x="257672" y="691739"/>
            <a:ext cx="6351" cy="3908886"/>
          </a:xfrm>
          <a:prstGeom prst="bentConnector3">
            <a:avLst>
              <a:gd name="adj1" fmla="val -3599433"/>
            </a:avLst>
          </a:prstGeom>
          <a:ln w="66675">
            <a:tailEnd type="triangle"/>
          </a:ln>
        </p:spPr>
        <p:style>
          <a:lnRef idx="3">
            <a:schemeClr val="dk1"/>
          </a:lnRef>
          <a:fillRef idx="0">
            <a:schemeClr val="dk1"/>
          </a:fillRef>
          <a:effectRef idx="2">
            <a:schemeClr val="dk1"/>
          </a:effectRef>
          <a:fontRef idx="minor">
            <a:schemeClr val="tx1"/>
          </a:fontRef>
        </p:style>
      </p:cxnSp>
      <p:cxnSp>
        <p:nvCxnSpPr>
          <p:cNvPr id="75" name="Elbow Connector 74"/>
          <p:cNvCxnSpPr>
            <a:cxnSpLocks/>
            <a:stCxn id="6" idx="3"/>
            <a:endCxn id="7" idx="1"/>
          </p:cNvCxnSpPr>
          <p:nvPr/>
        </p:nvCxnSpPr>
        <p:spPr>
          <a:xfrm>
            <a:off x="2534300" y="4761764"/>
            <a:ext cx="685910" cy="254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78" name="Elbow Connector 77"/>
          <p:cNvCxnSpPr>
            <a:cxnSpLocks/>
            <a:stCxn id="7" idx="3"/>
            <a:endCxn id="11" idx="2"/>
          </p:cNvCxnSpPr>
          <p:nvPr/>
        </p:nvCxnSpPr>
        <p:spPr>
          <a:xfrm flipV="1">
            <a:off x="5490486" y="2005812"/>
            <a:ext cx="1902643" cy="2781352"/>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82" name="Elbow Connector 81"/>
          <p:cNvCxnSpPr>
            <a:cxnSpLocks/>
            <a:stCxn id="9" idx="2"/>
            <a:endCxn id="15" idx="0"/>
          </p:cNvCxnSpPr>
          <p:nvPr/>
        </p:nvCxnSpPr>
        <p:spPr>
          <a:xfrm rot="5400000">
            <a:off x="10026879" y="2154558"/>
            <a:ext cx="297492"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
        <p:nvSpPr>
          <p:cNvPr id="85" name="TextBox 84"/>
          <p:cNvSpPr txBox="1"/>
          <p:nvPr/>
        </p:nvSpPr>
        <p:spPr>
          <a:xfrm>
            <a:off x="0" y="5959126"/>
            <a:ext cx="1219200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5400" dirty="0"/>
              <a:t>SWE 474: Quality Assurance Class</a:t>
            </a:r>
          </a:p>
        </p:txBody>
      </p:sp>
      <p:sp>
        <p:nvSpPr>
          <p:cNvPr id="12" name="Rectangle 11"/>
          <p:cNvSpPr/>
          <p:nvPr/>
        </p:nvSpPr>
        <p:spPr>
          <a:xfrm>
            <a:off x="3215326" y="3092683"/>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7. QA Attributes </a:t>
            </a:r>
          </a:p>
          <a:p>
            <a:pPr fontAlgn="base"/>
            <a:r>
              <a:rPr lang="en-US" sz="1400" dirty="0"/>
              <a:t>(Verification and Validation )</a:t>
            </a:r>
          </a:p>
        </p:txBody>
      </p:sp>
      <p:sp>
        <p:nvSpPr>
          <p:cNvPr id="16" name="Rectangle 15"/>
          <p:cNvSpPr/>
          <p:nvPr/>
        </p:nvSpPr>
        <p:spPr>
          <a:xfrm>
            <a:off x="9034137" y="315279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13 . Project Management</a:t>
            </a:r>
          </a:p>
          <a:p>
            <a:pPr fontAlgn="base"/>
            <a:r>
              <a:rPr lang="en-US" sz="1400" b="0" i="0" dirty="0">
                <a:effectLst/>
              </a:rPr>
              <a:t>(</a:t>
            </a:r>
            <a:r>
              <a:rPr lang="en-US" sz="1400" b="0" i="0" dirty="0" err="1">
                <a:effectLst/>
              </a:rPr>
              <a:t>CoQ</a:t>
            </a:r>
            <a:r>
              <a:rPr lang="en-US" sz="1400" b="0" i="0" dirty="0">
                <a:effectLst/>
              </a:rPr>
              <a:t>, WBS, DevOps )</a:t>
            </a:r>
          </a:p>
          <a:p>
            <a:pPr fontAlgn="base"/>
            <a:r>
              <a:rPr lang="en-US" sz="1400" dirty="0"/>
              <a:t>[VDD, Version, DM, DI]</a:t>
            </a:r>
            <a:endParaRPr lang="en-US" sz="1400" b="0" i="0" dirty="0">
              <a:effectLst/>
            </a:endParaRPr>
          </a:p>
        </p:txBody>
      </p:sp>
      <p:sp>
        <p:nvSpPr>
          <p:cNvPr id="15" name="Rectangle 14"/>
          <p:cNvSpPr/>
          <p:nvPr/>
        </p:nvSpPr>
        <p:spPr>
          <a:xfrm>
            <a:off x="9040487" y="23033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12. Security/ Legal/ Ethics</a:t>
            </a:r>
          </a:p>
          <a:p>
            <a:pPr fontAlgn="base"/>
            <a:r>
              <a:rPr lang="en-US" sz="1400" dirty="0"/>
              <a:t>(Regulations, Code, Legal, Safety)</a:t>
            </a:r>
          </a:p>
        </p:txBody>
      </p:sp>
      <p:sp>
        <p:nvSpPr>
          <p:cNvPr id="14" name="Rectangle 13"/>
          <p:cNvSpPr/>
          <p:nvPr/>
        </p:nvSpPr>
        <p:spPr>
          <a:xfrm>
            <a:off x="9040487"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dirty="0"/>
              <a:t>10. Configuration Management </a:t>
            </a:r>
            <a:endParaRPr lang="en-US" sz="1400" b="0" i="0" dirty="0">
              <a:effectLst/>
            </a:endParaRPr>
          </a:p>
        </p:txBody>
      </p:sp>
      <p:sp>
        <p:nvSpPr>
          <p:cNvPr id="8" name="Rectangle 7"/>
          <p:cNvSpPr/>
          <p:nvPr/>
        </p:nvSpPr>
        <p:spPr>
          <a:xfrm>
            <a:off x="3257322" y="212033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 QA Tools</a:t>
            </a:r>
          </a:p>
          <a:p>
            <a:pPr algn="ctr"/>
            <a:r>
              <a:rPr lang="en-US" sz="1200" dirty="0"/>
              <a:t>(</a:t>
            </a:r>
            <a:r>
              <a:rPr lang="en-US" sz="1400" dirty="0"/>
              <a:t>Fishbone, check, Histograms, Pareto, Scatter, Stratification)</a:t>
            </a:r>
            <a:r>
              <a:rPr lang="en-US" sz="1200" dirty="0"/>
              <a:t>]</a:t>
            </a:r>
          </a:p>
        </p:txBody>
      </p:sp>
      <p:sp>
        <p:nvSpPr>
          <p:cNvPr id="41" name="Rectangle 40"/>
          <p:cNvSpPr/>
          <p:nvPr/>
        </p:nvSpPr>
        <p:spPr>
          <a:xfrm>
            <a:off x="0" y="5660215"/>
            <a:ext cx="2534300"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Know</a:t>
            </a:r>
          </a:p>
        </p:txBody>
      </p:sp>
      <p:sp>
        <p:nvSpPr>
          <p:cNvPr id="44" name="Rectangle 43"/>
          <p:cNvSpPr/>
          <p:nvPr/>
        </p:nvSpPr>
        <p:spPr>
          <a:xfrm>
            <a:off x="2534300" y="5661506"/>
            <a:ext cx="5015284"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Do</a:t>
            </a:r>
          </a:p>
        </p:txBody>
      </p:sp>
      <p:sp>
        <p:nvSpPr>
          <p:cNvPr id="45" name="Rectangle 44"/>
          <p:cNvSpPr/>
          <p:nvPr/>
        </p:nvSpPr>
        <p:spPr>
          <a:xfrm>
            <a:off x="7549584" y="5657014"/>
            <a:ext cx="4648471"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dirty="0"/>
              <a:t>Become</a:t>
            </a:r>
          </a:p>
        </p:txBody>
      </p:sp>
      <p:cxnSp>
        <p:nvCxnSpPr>
          <p:cNvPr id="37" name="Elbow Connector 36">
            <a:extLst>
              <a:ext uri="{FF2B5EF4-FFF2-40B4-BE49-F238E27FC236}">
                <a16:creationId xmlns:a16="http://schemas.microsoft.com/office/drawing/2014/main" id="{F51AFDD1-8514-D148-B7C9-8A283192B81E}"/>
              </a:ext>
            </a:extLst>
          </p:cNvPr>
          <p:cNvCxnSpPr>
            <a:cxnSpLocks/>
            <a:stCxn id="11" idx="3"/>
            <a:endCxn id="14" idx="1"/>
          </p:cNvCxnSpPr>
          <p:nvPr/>
        </p:nvCxnSpPr>
        <p:spPr>
          <a:xfrm flipV="1">
            <a:off x="8528267" y="710155"/>
            <a:ext cx="512220" cy="905003"/>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8" name="Elbow Connector 47">
            <a:extLst>
              <a:ext uri="{FF2B5EF4-FFF2-40B4-BE49-F238E27FC236}">
                <a16:creationId xmlns:a16="http://schemas.microsoft.com/office/drawing/2014/main" id="{6A3384BA-9E01-4642-9EDC-17D2750C4A86}"/>
              </a:ext>
            </a:extLst>
          </p:cNvPr>
          <p:cNvCxnSpPr>
            <a:cxnSpLocks/>
            <a:stCxn id="11" idx="3"/>
            <a:endCxn id="9" idx="1"/>
          </p:cNvCxnSpPr>
          <p:nvPr/>
        </p:nvCxnSpPr>
        <p:spPr>
          <a:xfrm>
            <a:off x="8528267" y="1615158"/>
            <a:ext cx="512220"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767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E557-7202-933D-0814-51FDEA21EF3B}"/>
              </a:ext>
            </a:extLst>
          </p:cNvPr>
          <p:cNvSpPr>
            <a:spLocks noGrp="1"/>
          </p:cNvSpPr>
          <p:nvPr>
            <p:ph type="title"/>
          </p:nvPr>
        </p:nvSpPr>
        <p:spPr/>
        <p:txBody>
          <a:bodyPr>
            <a:normAutofit/>
          </a:bodyPr>
          <a:lstStyle/>
          <a:p>
            <a:r>
              <a:rPr lang="en-US" b="1" dirty="0"/>
              <a:t>How do you audit Configuration Management?</a:t>
            </a:r>
            <a:br>
              <a:rPr lang="en-US" b="1" dirty="0"/>
            </a:br>
            <a:r>
              <a:rPr lang="en-US" b="1" dirty="0"/>
              <a:t>Part 2: CM Audit Checklist</a:t>
            </a:r>
            <a:endParaRPr lang="en-US" dirty="0"/>
          </a:p>
        </p:txBody>
      </p:sp>
      <p:sp>
        <p:nvSpPr>
          <p:cNvPr id="3" name="Content Placeholder 2">
            <a:extLst>
              <a:ext uri="{FF2B5EF4-FFF2-40B4-BE49-F238E27FC236}">
                <a16:creationId xmlns:a16="http://schemas.microsoft.com/office/drawing/2014/main" id="{35386EFB-F6A7-4C06-48D5-16380C2737CF}"/>
              </a:ext>
            </a:extLst>
          </p:cNvPr>
          <p:cNvSpPr>
            <a:spLocks noGrp="1"/>
          </p:cNvSpPr>
          <p:nvPr>
            <p:ph idx="1"/>
          </p:nvPr>
        </p:nvSpPr>
        <p:spPr/>
        <p:txBody>
          <a:bodyPr/>
          <a:lstStyle/>
          <a:p>
            <a:r>
              <a:rPr lang="en-US" b="1" dirty="0"/>
              <a:t>Step 2</a:t>
            </a:r>
          </a:p>
          <a:p>
            <a:r>
              <a:rPr lang="en-US" dirty="0"/>
              <a:t>Perform a self-audit on your library from the </a:t>
            </a:r>
            <a:r>
              <a:rPr lang="en-US" dirty="0">
                <a:hlinkClick r:id="rId2"/>
              </a:rPr>
              <a:t>previous Teach One Another Assignent</a:t>
            </a:r>
            <a:r>
              <a:rPr lang="en-US" dirty="0"/>
              <a:t>. You should be looking to see if you have all the CIs required to satisfy the criteria of the checklist. Find at least one issue with your library (hierarchy; missing CIs) and provide suggestions on what could be improved. </a:t>
            </a:r>
          </a:p>
          <a:p>
            <a:endParaRPr lang="en-US" dirty="0"/>
          </a:p>
        </p:txBody>
      </p:sp>
    </p:spTree>
    <p:extLst>
      <p:ext uri="{BB962C8B-B14F-4D97-AF65-F5344CB8AC3E}">
        <p14:creationId xmlns:p14="http://schemas.microsoft.com/office/powerpoint/2010/main" val="4038169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C1CB-30D8-B108-4205-98BB7D8C84ED}"/>
              </a:ext>
            </a:extLst>
          </p:cNvPr>
          <p:cNvSpPr>
            <a:spLocks noGrp="1"/>
          </p:cNvSpPr>
          <p:nvPr>
            <p:ph type="title"/>
          </p:nvPr>
        </p:nvSpPr>
        <p:spPr/>
        <p:txBody>
          <a:bodyPr>
            <a:normAutofit/>
          </a:bodyPr>
          <a:lstStyle/>
          <a:p>
            <a:r>
              <a:rPr lang="en-US" b="1" dirty="0"/>
              <a:t>How do you audit Configuration Management?</a:t>
            </a:r>
            <a:br>
              <a:rPr lang="en-US" b="1" dirty="0"/>
            </a:br>
            <a:r>
              <a:rPr lang="en-US" b="1" dirty="0"/>
              <a:t>Part 2: CM Audit Checklist</a:t>
            </a:r>
            <a:endParaRPr lang="en-US" dirty="0"/>
          </a:p>
        </p:txBody>
      </p:sp>
      <p:sp>
        <p:nvSpPr>
          <p:cNvPr id="3" name="Content Placeholder 2">
            <a:extLst>
              <a:ext uri="{FF2B5EF4-FFF2-40B4-BE49-F238E27FC236}">
                <a16:creationId xmlns:a16="http://schemas.microsoft.com/office/drawing/2014/main" id="{9316A127-86DB-0244-4D06-55A55F36CFFD}"/>
              </a:ext>
            </a:extLst>
          </p:cNvPr>
          <p:cNvSpPr>
            <a:spLocks noGrp="1"/>
          </p:cNvSpPr>
          <p:nvPr>
            <p:ph idx="1"/>
          </p:nvPr>
        </p:nvSpPr>
        <p:spPr/>
        <p:txBody>
          <a:bodyPr/>
          <a:lstStyle/>
          <a:p>
            <a:r>
              <a:rPr lang="en-US" b="1" dirty="0"/>
              <a:t>Step 3</a:t>
            </a:r>
          </a:p>
          <a:p>
            <a:r>
              <a:rPr lang="en-US" dirty="0"/>
              <a:t>Perform an audit of another team's library using </a:t>
            </a:r>
            <a:r>
              <a:rPr lang="en-US" i="1" dirty="0"/>
              <a:t>their</a:t>
            </a:r>
            <a:r>
              <a:rPr lang="en-US" dirty="0"/>
              <a:t> checklist. Find at least one issue with the library and report your findings to the other team.</a:t>
            </a:r>
          </a:p>
          <a:p>
            <a:r>
              <a:rPr lang="en-US" dirty="0"/>
              <a:t>Using your experience of performing an audit with another team's checklist, identify two things your team can do to improve your own audit checklist. This could be something you missed in your self-audit or in your audit of the other team. </a:t>
            </a:r>
          </a:p>
          <a:p>
            <a:endParaRPr lang="en-US" dirty="0"/>
          </a:p>
        </p:txBody>
      </p:sp>
    </p:spTree>
    <p:extLst>
      <p:ext uri="{BB962C8B-B14F-4D97-AF65-F5344CB8AC3E}">
        <p14:creationId xmlns:p14="http://schemas.microsoft.com/office/powerpoint/2010/main" val="2584446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B18B-62C1-BEDB-7B73-0F282B23F2C0}"/>
              </a:ext>
            </a:extLst>
          </p:cNvPr>
          <p:cNvSpPr>
            <a:spLocks noGrp="1"/>
          </p:cNvSpPr>
          <p:nvPr>
            <p:ph type="title"/>
          </p:nvPr>
        </p:nvSpPr>
        <p:spPr/>
        <p:txBody>
          <a:bodyPr>
            <a:normAutofit/>
          </a:bodyPr>
          <a:lstStyle/>
          <a:p>
            <a:r>
              <a:rPr lang="en-US" b="1" dirty="0"/>
              <a:t>How do you audit Configuration Management?</a:t>
            </a:r>
            <a:br>
              <a:rPr lang="en-US" b="1" dirty="0"/>
            </a:br>
            <a:r>
              <a:rPr lang="en-US" b="1" dirty="0"/>
              <a:t>Part 2: CM Audit Checklist</a:t>
            </a:r>
            <a:endParaRPr lang="en-US" dirty="0"/>
          </a:p>
        </p:txBody>
      </p:sp>
      <p:sp>
        <p:nvSpPr>
          <p:cNvPr id="3" name="Content Placeholder 2">
            <a:extLst>
              <a:ext uri="{FF2B5EF4-FFF2-40B4-BE49-F238E27FC236}">
                <a16:creationId xmlns:a16="http://schemas.microsoft.com/office/drawing/2014/main" id="{074172A9-E364-E3B8-57E1-84BCC18DDEC3}"/>
              </a:ext>
            </a:extLst>
          </p:cNvPr>
          <p:cNvSpPr>
            <a:spLocks noGrp="1"/>
          </p:cNvSpPr>
          <p:nvPr>
            <p:ph idx="1"/>
          </p:nvPr>
        </p:nvSpPr>
        <p:spPr/>
        <p:txBody>
          <a:bodyPr/>
          <a:lstStyle/>
          <a:p>
            <a:r>
              <a:rPr lang="en-US" b="1" dirty="0"/>
              <a:t>Step 4</a:t>
            </a:r>
          </a:p>
          <a:p>
            <a:r>
              <a:rPr lang="en-US" dirty="0"/>
              <a:t>Have another group review your library using </a:t>
            </a:r>
            <a:r>
              <a:rPr lang="en-US" i="1" dirty="0"/>
              <a:t>their</a:t>
            </a:r>
            <a:r>
              <a:rPr lang="en-US" dirty="0"/>
              <a:t> checklist. Ensure they identify at least one issue and report back to you. Record their findings and write a resolution plan to address the issue. </a:t>
            </a:r>
          </a:p>
          <a:p>
            <a:endParaRPr lang="en-US" dirty="0"/>
          </a:p>
        </p:txBody>
      </p:sp>
    </p:spTree>
    <p:extLst>
      <p:ext uri="{BB962C8B-B14F-4D97-AF65-F5344CB8AC3E}">
        <p14:creationId xmlns:p14="http://schemas.microsoft.com/office/powerpoint/2010/main" val="50931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66A2-160F-F645-94CA-06E454F65BC9}"/>
              </a:ext>
            </a:extLst>
          </p:cNvPr>
          <p:cNvSpPr>
            <a:spLocks noGrp="1"/>
          </p:cNvSpPr>
          <p:nvPr>
            <p:ph type="title"/>
          </p:nvPr>
        </p:nvSpPr>
        <p:spPr/>
        <p:txBody>
          <a:bodyPr>
            <a:normAutofit/>
          </a:bodyPr>
          <a:lstStyle/>
          <a:p>
            <a:r>
              <a:rPr lang="en-US" b="1" dirty="0"/>
              <a:t>How do you audit Configuration Management?</a:t>
            </a:r>
            <a:endParaRPr lang="en-US" dirty="0"/>
          </a:p>
        </p:txBody>
      </p:sp>
      <p:sp>
        <p:nvSpPr>
          <p:cNvPr id="3" name="Content Placeholder 2">
            <a:extLst>
              <a:ext uri="{FF2B5EF4-FFF2-40B4-BE49-F238E27FC236}">
                <a16:creationId xmlns:a16="http://schemas.microsoft.com/office/drawing/2014/main" id="{A23B6240-E59A-564E-84EB-038FADCA2650}"/>
              </a:ext>
            </a:extLst>
          </p:cNvPr>
          <p:cNvSpPr>
            <a:spLocks noGrp="1"/>
          </p:cNvSpPr>
          <p:nvPr>
            <p:ph idx="1"/>
          </p:nvPr>
        </p:nvSpPr>
        <p:spPr/>
        <p:txBody>
          <a:bodyPr>
            <a:normAutofit fontScale="62500" lnSpcReduction="20000"/>
          </a:bodyPr>
          <a:lstStyle/>
          <a:p>
            <a:r>
              <a:rPr lang="en-US" dirty="0"/>
              <a:t>Create an audit checklist based on the IEEE Configuration Management Assessment. Include information you learned last week from CMM. The checklist must contain a list of 5-6 for Completeness and Adequacy. Each checklist should have at least three (for example stop light: green. Yellow, red) level of compliance. </a:t>
            </a:r>
            <a:br>
              <a:rPr lang="en-US" dirty="0"/>
            </a:br>
            <a:endParaRPr lang="en-US" dirty="0"/>
          </a:p>
          <a:p>
            <a:pPr lvl="1"/>
            <a:r>
              <a:rPr lang="en-US" b="1" i="1" dirty="0"/>
              <a:t>(1) Configuration Management Assessment</a:t>
            </a:r>
            <a:br>
              <a:rPr lang="en-US" dirty="0"/>
            </a:br>
            <a:r>
              <a:rPr lang="en-US" i="1" dirty="0"/>
              <a:t>Verify that the configuration management process is complete and  adequate. The task criteria are as follows:</a:t>
            </a:r>
            <a:br>
              <a:rPr lang="en-US" dirty="0"/>
            </a:br>
            <a:r>
              <a:rPr lang="en-US" i="1" dirty="0"/>
              <a:t>a) Completeness</a:t>
            </a:r>
            <a:br>
              <a:rPr lang="en-US" dirty="0"/>
            </a:br>
            <a:r>
              <a:rPr lang="en-US" i="1" dirty="0"/>
              <a:t>Verify that there is a process for describing the system, software, and hardware product functionality, tracking program versions, generating baselines (including parameters and settings), and managing changes.</a:t>
            </a:r>
            <a:br>
              <a:rPr lang="en-US" dirty="0"/>
            </a:br>
            <a:r>
              <a:rPr lang="en-US" i="1" dirty="0"/>
              <a:t>b) Adequacy</a:t>
            </a:r>
            <a:br>
              <a:rPr lang="en-US" dirty="0"/>
            </a:br>
            <a:r>
              <a:rPr lang="en-US" i="1" dirty="0"/>
              <a:t>Verify that the configuration management process is adequate for the development complexity, system size, integrity level, project plans, and user needs.</a:t>
            </a:r>
            <a:br>
              <a:rPr lang="en-US" dirty="0"/>
            </a:br>
            <a:endParaRPr lang="en-US" dirty="0"/>
          </a:p>
          <a:p>
            <a:r>
              <a:rPr lang="en-US" dirty="0"/>
              <a:t>Perform a self audit on the previous Teach One Another. </a:t>
            </a:r>
          </a:p>
          <a:p>
            <a:pPr lvl="1"/>
            <a:r>
              <a:rPr lang="en-US" dirty="0"/>
              <a:t>Find one issue that can be improved in your library or CCB process. </a:t>
            </a:r>
          </a:p>
          <a:p>
            <a:pPr lvl="1"/>
            <a:r>
              <a:rPr lang="en-US" dirty="0"/>
              <a:t>Provide improvement suggestion for the library or CCB process. </a:t>
            </a:r>
          </a:p>
          <a:p>
            <a:pPr lvl="1"/>
            <a:r>
              <a:rPr lang="en-US" dirty="0"/>
              <a:t>Obtain another team’s checklist and perform a self-audit. </a:t>
            </a:r>
          </a:p>
          <a:p>
            <a:pPr lvl="1"/>
            <a:r>
              <a:rPr lang="en-US" dirty="0"/>
              <a:t>Find one issue with the Library or CCB.  </a:t>
            </a:r>
          </a:p>
          <a:p>
            <a:pPr lvl="1"/>
            <a:r>
              <a:rPr lang="en-US" dirty="0"/>
              <a:t>Identify two things that your team can improve your audit.  </a:t>
            </a:r>
          </a:p>
          <a:p>
            <a:pPr lvl="1"/>
            <a:r>
              <a:rPr lang="en-US" dirty="0"/>
              <a:t>Have another group review your Library and CCB using their checklist. </a:t>
            </a:r>
          </a:p>
          <a:p>
            <a:pPr lvl="1"/>
            <a:r>
              <a:rPr lang="en-US" dirty="0"/>
              <a:t>Identify one issue and put in a resolution plan to fix it. </a:t>
            </a:r>
          </a:p>
        </p:txBody>
      </p:sp>
    </p:spTree>
    <p:extLst>
      <p:ext uri="{BB962C8B-B14F-4D97-AF65-F5344CB8AC3E}">
        <p14:creationId xmlns:p14="http://schemas.microsoft.com/office/powerpoint/2010/main" val="2266963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A265-1947-B341-846D-2B7F6BC28CBD}"/>
              </a:ext>
            </a:extLst>
          </p:cNvPr>
          <p:cNvSpPr>
            <a:spLocks noGrp="1"/>
          </p:cNvSpPr>
          <p:nvPr>
            <p:ph type="title"/>
          </p:nvPr>
        </p:nvSpPr>
        <p:spPr/>
        <p:txBody>
          <a:bodyPr/>
          <a:lstStyle/>
          <a:p>
            <a:r>
              <a:rPr lang="en-US" b="1" dirty="0"/>
              <a:t>Complete SQAP Section 10 and 12</a:t>
            </a:r>
            <a:endParaRPr lang="en-US" dirty="0"/>
          </a:p>
        </p:txBody>
      </p:sp>
      <p:sp>
        <p:nvSpPr>
          <p:cNvPr id="4" name="Text Placeholder 3">
            <a:extLst>
              <a:ext uri="{FF2B5EF4-FFF2-40B4-BE49-F238E27FC236}">
                <a16:creationId xmlns:a16="http://schemas.microsoft.com/office/drawing/2014/main" id="{6E2AC1C7-2AA1-7943-82EA-6AFE264CCB6F}"/>
              </a:ext>
            </a:extLst>
          </p:cNvPr>
          <p:cNvSpPr>
            <a:spLocks noGrp="1"/>
          </p:cNvSpPr>
          <p:nvPr>
            <p:ph type="body" idx="1"/>
          </p:nvPr>
        </p:nvSpPr>
        <p:spPr/>
        <p:txBody>
          <a:bodyPr/>
          <a:lstStyle/>
          <a:p>
            <a:r>
              <a:rPr lang="en-US" dirty="0"/>
              <a:t>4.10 Media control (section 10 of the SQAP)</a:t>
            </a:r>
          </a:p>
        </p:txBody>
      </p:sp>
      <p:sp>
        <p:nvSpPr>
          <p:cNvPr id="5" name="Content Placeholder 4">
            <a:extLst>
              <a:ext uri="{FF2B5EF4-FFF2-40B4-BE49-F238E27FC236}">
                <a16:creationId xmlns:a16="http://schemas.microsoft.com/office/drawing/2014/main" id="{8DD3E308-3618-EE45-83CE-11B14227A2C0}"/>
              </a:ext>
            </a:extLst>
          </p:cNvPr>
          <p:cNvSpPr>
            <a:spLocks noGrp="1"/>
          </p:cNvSpPr>
          <p:nvPr>
            <p:ph sz="half" idx="2"/>
          </p:nvPr>
        </p:nvSpPr>
        <p:spPr>
          <a:xfrm>
            <a:off x="839788" y="2505074"/>
            <a:ext cx="5157787" cy="4352925"/>
          </a:xfrm>
        </p:spPr>
        <p:txBody>
          <a:bodyPr>
            <a:normAutofit fontScale="47500" lnSpcReduction="20000"/>
          </a:bodyPr>
          <a:lstStyle/>
          <a:p>
            <a:r>
              <a:rPr lang="en-US" dirty="0"/>
              <a:t>Using what you have learned from the Teach activities, update the SQAP sections 10 and 12, and learn about CCB, Project, and Product Library. </a:t>
            </a:r>
            <a:br>
              <a:rPr lang="en-US" dirty="0"/>
            </a:br>
            <a:br>
              <a:rPr lang="en-US" dirty="0"/>
            </a:br>
            <a:r>
              <a:rPr lang="en-US" dirty="0"/>
              <a:t>Media include all software that is being used (software), data that is being stored (testing), and delivered software products (deliverables). This section should also include security and references to SCMP. The SCMP is not part of this course and will be referenced in this section. </a:t>
            </a:r>
          </a:p>
          <a:p>
            <a:pPr lvl="1"/>
            <a:r>
              <a:rPr lang="en-US" b="1" dirty="0">
                <a:effectLst/>
              </a:rPr>
              <a:t>4.10 Media control (section 10 of the SQAP)</a:t>
            </a:r>
            <a:r>
              <a:rPr lang="en-US" dirty="0">
                <a:effectLst/>
              </a:rPr>
              <a:t> </a:t>
            </a:r>
            <a:br>
              <a:rPr lang="en-US" dirty="0">
                <a:effectLst/>
              </a:rPr>
            </a:br>
            <a:r>
              <a:rPr lang="en-US" dirty="0">
                <a:effectLst/>
              </a:rPr>
              <a:t>This section shall state the methods and facilities to be used to </a:t>
            </a:r>
            <a:br>
              <a:rPr lang="en-US" dirty="0">
                <a:effectLst/>
              </a:rPr>
            </a:br>
            <a:r>
              <a:rPr lang="en-US" dirty="0">
                <a:effectLst/>
              </a:rPr>
              <a:t>a) Identify the media for each intermediate and deliverable computer work product and the documentation required to store the media, including the copy and restore process. </a:t>
            </a:r>
            <a:br>
              <a:rPr lang="en-US" dirty="0">
                <a:effectLst/>
              </a:rPr>
            </a:br>
            <a:r>
              <a:rPr lang="en-US" dirty="0">
                <a:effectLst/>
              </a:rPr>
              <a:t>b) Protect computer program physical media from unauthorized access or inadvertent damage or degradation during all phases of the software life cycle. This may be provided as a part of the SCMP. If so, an appropriate reference shall be made to it. </a:t>
            </a:r>
          </a:p>
          <a:p>
            <a:r>
              <a:rPr lang="en-US" dirty="0"/>
              <a:t>You will need to make sure that you have included section/subsection descriptions for each. You will need to include at least two subsections, each for part A and B for 4.10 Media Control. </a:t>
            </a:r>
          </a:p>
          <a:p>
            <a:pPr lvl="1"/>
            <a:r>
              <a:rPr lang="en-US" dirty="0"/>
              <a:t>Part A has a particle implication of licensing, delivery, version control, and backup policies.</a:t>
            </a:r>
          </a:p>
          <a:p>
            <a:pPr lvl="1"/>
            <a:r>
              <a:rPr lang="en-US" dirty="0"/>
              <a:t>Part B implies physical and electronic security. If you decide to reference the SCMP you will have to also provide a separate document that is the SCMP.</a:t>
            </a:r>
          </a:p>
          <a:p>
            <a:endParaRPr lang="en-US" dirty="0"/>
          </a:p>
        </p:txBody>
      </p:sp>
      <p:sp>
        <p:nvSpPr>
          <p:cNvPr id="6" name="Text Placeholder 5">
            <a:extLst>
              <a:ext uri="{FF2B5EF4-FFF2-40B4-BE49-F238E27FC236}">
                <a16:creationId xmlns:a16="http://schemas.microsoft.com/office/drawing/2014/main" id="{FE1E5343-FA81-FE49-A002-1EA6DB6185D6}"/>
              </a:ext>
            </a:extLst>
          </p:cNvPr>
          <p:cNvSpPr>
            <a:spLocks noGrp="1"/>
          </p:cNvSpPr>
          <p:nvPr>
            <p:ph type="body" sz="quarter" idx="3"/>
          </p:nvPr>
        </p:nvSpPr>
        <p:spPr/>
        <p:txBody>
          <a:bodyPr/>
          <a:lstStyle/>
          <a:p>
            <a:r>
              <a:rPr lang="en-US" dirty="0"/>
              <a:t>4.12 Records collection, maintenance, and retention (section 12 of the SQAP)</a:t>
            </a:r>
          </a:p>
        </p:txBody>
      </p:sp>
      <p:sp>
        <p:nvSpPr>
          <p:cNvPr id="7" name="Content Placeholder 6">
            <a:extLst>
              <a:ext uri="{FF2B5EF4-FFF2-40B4-BE49-F238E27FC236}">
                <a16:creationId xmlns:a16="http://schemas.microsoft.com/office/drawing/2014/main" id="{4EDAEB27-20E1-C640-804C-A57606F8B031}"/>
              </a:ext>
            </a:extLst>
          </p:cNvPr>
          <p:cNvSpPr>
            <a:spLocks noGrp="1"/>
          </p:cNvSpPr>
          <p:nvPr>
            <p:ph sz="quarter" idx="4"/>
          </p:nvPr>
        </p:nvSpPr>
        <p:spPr/>
        <p:txBody>
          <a:bodyPr>
            <a:normAutofit fontScale="47500" lnSpcReduction="20000"/>
          </a:bodyPr>
          <a:lstStyle/>
          <a:p>
            <a:r>
              <a:rPr lang="en-US" dirty="0"/>
              <a:t>Section 4.12 of IEEE 730-2002 (Section 12 of the SQAP) contains information that is generated from the process of producing a software product. Evidence shows that procedures are being followed, milestones are being reached, and reviews and audits are being done. </a:t>
            </a:r>
          </a:p>
          <a:p>
            <a:pPr lvl="1"/>
            <a:r>
              <a:rPr lang="en-US" b="1" dirty="0">
                <a:effectLst/>
              </a:rPr>
              <a:t>4.12 Records collection, maintenance, and retention (section 12 of the SQAP)</a:t>
            </a:r>
            <a:r>
              <a:rPr lang="en-US" dirty="0">
                <a:effectLst/>
              </a:rPr>
              <a:t> </a:t>
            </a:r>
            <a:br>
              <a:rPr lang="en-US" dirty="0">
                <a:effectLst/>
              </a:rPr>
            </a:br>
            <a:r>
              <a:rPr lang="en-US" dirty="0">
                <a:effectLst/>
              </a:rPr>
              <a:t>This section shall identify the SQA documentation to be retained, shall state the methods and facilities to be used to assemble, file, safeguard, and maintain this documentation, and shall designate the retention period. </a:t>
            </a:r>
            <a:br>
              <a:rPr lang="en-US" dirty="0">
                <a:effectLst/>
              </a:rPr>
            </a:br>
            <a:r>
              <a:rPr lang="en-US" dirty="0">
                <a:effectLst/>
              </a:rPr>
              <a:t>Section 12: Records collection, maintenance, and retention </a:t>
            </a:r>
            <a:br>
              <a:rPr lang="en-US" dirty="0">
                <a:effectLst/>
              </a:rPr>
            </a:br>
            <a:r>
              <a:rPr lang="en-US" dirty="0">
                <a:effectLst/>
              </a:rPr>
              <a:t>Section 12.1 Records collection </a:t>
            </a:r>
            <a:br>
              <a:rPr lang="en-US" dirty="0">
                <a:effectLst/>
              </a:rPr>
            </a:br>
            <a:r>
              <a:rPr lang="en-US" dirty="0">
                <a:effectLst/>
              </a:rPr>
              <a:t>Section 12.2 Record maintenance </a:t>
            </a:r>
            <a:br>
              <a:rPr lang="en-US" dirty="0">
                <a:effectLst/>
              </a:rPr>
            </a:br>
            <a:r>
              <a:rPr lang="en-US" dirty="0">
                <a:effectLst/>
              </a:rPr>
              <a:t>Section 12.3 Record retention </a:t>
            </a:r>
          </a:p>
          <a:p>
            <a:r>
              <a:rPr lang="en-US" dirty="0"/>
              <a:t>You will need to provide section/subsection descriptions, and also address the difference between product and project records. Use this week’s activities to supplement this section. </a:t>
            </a:r>
          </a:p>
          <a:p>
            <a:endParaRPr lang="en-US" dirty="0"/>
          </a:p>
        </p:txBody>
      </p:sp>
    </p:spTree>
    <p:extLst>
      <p:ext uri="{BB962C8B-B14F-4D97-AF65-F5344CB8AC3E}">
        <p14:creationId xmlns:p14="http://schemas.microsoft.com/office/powerpoint/2010/main" val="637829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E52B-D724-B64E-A218-44ACB6CE295E}"/>
              </a:ext>
            </a:extLst>
          </p:cNvPr>
          <p:cNvSpPr>
            <a:spLocks noGrp="1"/>
          </p:cNvSpPr>
          <p:nvPr>
            <p:ph type="title"/>
          </p:nvPr>
        </p:nvSpPr>
        <p:spPr/>
        <p:txBody>
          <a:bodyPr/>
          <a:lstStyle/>
          <a:p>
            <a:r>
              <a:rPr lang="en-US" dirty="0"/>
              <a:t>Configuration Management</a:t>
            </a:r>
          </a:p>
        </p:txBody>
      </p:sp>
      <p:sp>
        <p:nvSpPr>
          <p:cNvPr id="3" name="Text Placeholder 2">
            <a:extLst>
              <a:ext uri="{FF2B5EF4-FFF2-40B4-BE49-F238E27FC236}">
                <a16:creationId xmlns:a16="http://schemas.microsoft.com/office/drawing/2014/main" id="{1CFA4620-E059-A748-A000-76D002A723C0}"/>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3492C7E5-74CD-4543-BBAB-58B2CAD2B687}"/>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04E5124D-8EE4-B747-9AC4-108DEE34EB21}"/>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5A093D74-253D-0646-BA32-002B437EF79D}"/>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654509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7B59-6837-5A4B-B12A-64E683B153A6}"/>
              </a:ext>
            </a:extLst>
          </p:cNvPr>
          <p:cNvSpPr>
            <a:spLocks noGrp="1"/>
          </p:cNvSpPr>
          <p:nvPr>
            <p:ph type="title"/>
          </p:nvPr>
        </p:nvSpPr>
        <p:spPr/>
        <p:txBody>
          <a:bodyPr/>
          <a:lstStyle/>
          <a:p>
            <a:r>
              <a:rPr lang="en-US" dirty="0"/>
              <a:t>Certified Software Quality Engineer</a:t>
            </a:r>
          </a:p>
        </p:txBody>
      </p:sp>
      <p:sp>
        <p:nvSpPr>
          <p:cNvPr id="3" name="Content Placeholder 2">
            <a:extLst>
              <a:ext uri="{FF2B5EF4-FFF2-40B4-BE49-F238E27FC236}">
                <a16:creationId xmlns:a16="http://schemas.microsoft.com/office/drawing/2014/main" id="{9D154B31-3664-BA40-B90D-6466686F4F35}"/>
              </a:ext>
            </a:extLst>
          </p:cNvPr>
          <p:cNvSpPr>
            <a:spLocks noGrp="1"/>
          </p:cNvSpPr>
          <p:nvPr>
            <p:ph idx="1"/>
          </p:nvPr>
        </p:nvSpPr>
        <p:spPr/>
        <p:txBody>
          <a:bodyPr>
            <a:normAutofit/>
          </a:bodyPr>
          <a:lstStyle/>
          <a:p>
            <a:r>
              <a:rPr lang="en-US" dirty="0"/>
              <a:t>1. General Knowledge</a:t>
            </a:r>
          </a:p>
          <a:p>
            <a:r>
              <a:rPr lang="en-US" dirty="0"/>
              <a:t>2. Software Quality Management</a:t>
            </a:r>
          </a:p>
          <a:p>
            <a:r>
              <a:rPr lang="en-US" dirty="0"/>
              <a:t>3. System and Software Engineering Processes</a:t>
            </a:r>
          </a:p>
          <a:p>
            <a:r>
              <a:rPr lang="en-US" dirty="0"/>
              <a:t>4. Project Management</a:t>
            </a:r>
          </a:p>
          <a:p>
            <a:r>
              <a:rPr lang="en-US" dirty="0"/>
              <a:t>5. Software Metrics and Analysis</a:t>
            </a:r>
          </a:p>
          <a:p>
            <a:r>
              <a:rPr lang="en-US" dirty="0"/>
              <a:t>6. Software Verification and Validation</a:t>
            </a:r>
          </a:p>
          <a:p>
            <a:r>
              <a:rPr lang="en-US" b="1" dirty="0"/>
              <a:t>7. Software Configuration Management</a:t>
            </a:r>
          </a:p>
        </p:txBody>
      </p:sp>
    </p:spTree>
    <p:extLst>
      <p:ext uri="{BB962C8B-B14F-4D97-AF65-F5344CB8AC3E}">
        <p14:creationId xmlns:p14="http://schemas.microsoft.com/office/powerpoint/2010/main" val="1578391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7B59-6837-5A4B-B12A-64E683B153A6}"/>
              </a:ext>
            </a:extLst>
          </p:cNvPr>
          <p:cNvSpPr>
            <a:spLocks noGrp="1"/>
          </p:cNvSpPr>
          <p:nvPr>
            <p:ph type="title"/>
          </p:nvPr>
        </p:nvSpPr>
        <p:spPr/>
        <p:txBody>
          <a:bodyPr/>
          <a:lstStyle/>
          <a:p>
            <a:r>
              <a:rPr lang="en-US" dirty="0"/>
              <a:t>Certified Software Quality Engineer</a:t>
            </a:r>
          </a:p>
        </p:txBody>
      </p:sp>
      <p:sp>
        <p:nvSpPr>
          <p:cNvPr id="3" name="Content Placeholder 2">
            <a:extLst>
              <a:ext uri="{FF2B5EF4-FFF2-40B4-BE49-F238E27FC236}">
                <a16:creationId xmlns:a16="http://schemas.microsoft.com/office/drawing/2014/main" id="{9D154B31-3664-BA40-B90D-6466686F4F35}"/>
              </a:ext>
            </a:extLst>
          </p:cNvPr>
          <p:cNvSpPr>
            <a:spLocks noGrp="1"/>
          </p:cNvSpPr>
          <p:nvPr>
            <p:ph idx="1"/>
          </p:nvPr>
        </p:nvSpPr>
        <p:spPr/>
        <p:txBody>
          <a:bodyPr>
            <a:normAutofit/>
          </a:bodyPr>
          <a:lstStyle/>
          <a:p>
            <a:r>
              <a:rPr lang="en-US" dirty="0"/>
              <a:t>7. Software Configuration Management	Week 10</a:t>
            </a:r>
          </a:p>
          <a:p>
            <a:pPr lvl="1"/>
            <a:r>
              <a:rPr lang="en-US" dirty="0"/>
              <a:t>Configuration Infrastructure			Mngt, tools, library</a:t>
            </a:r>
          </a:p>
          <a:p>
            <a:pPr lvl="1"/>
            <a:r>
              <a:rPr lang="en-US" dirty="0"/>
              <a:t>Configuration Identification			items, builds and baselines</a:t>
            </a:r>
          </a:p>
          <a:p>
            <a:pPr lvl="1"/>
            <a:r>
              <a:rPr lang="en-US" dirty="0"/>
              <a:t>Configuration Control and Status Accounting	item changes, version control, CCB, </a:t>
            </a:r>
          </a:p>
          <a:p>
            <a:pPr lvl="1"/>
            <a:r>
              <a:rPr lang="en-US" dirty="0"/>
              <a:t>Configuration Audits				</a:t>
            </a:r>
          </a:p>
          <a:p>
            <a:pPr lvl="1"/>
            <a:r>
              <a:rPr lang="en-US" dirty="0"/>
              <a:t>Product Release and Distribution		release, deliverables, archival</a:t>
            </a:r>
          </a:p>
        </p:txBody>
      </p:sp>
    </p:spTree>
    <p:extLst>
      <p:ext uri="{BB962C8B-B14F-4D97-AF65-F5344CB8AC3E}">
        <p14:creationId xmlns:p14="http://schemas.microsoft.com/office/powerpoint/2010/main" val="4133138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5970" y="1432560"/>
            <a:ext cx="7450905" cy="5345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NG S/W Life Cycle</a:t>
            </a:r>
          </a:p>
        </p:txBody>
      </p:sp>
      <p:sp>
        <p:nvSpPr>
          <p:cNvPr id="4" name="Rectangle 3"/>
          <p:cNvSpPr/>
          <p:nvPr/>
        </p:nvSpPr>
        <p:spPr>
          <a:xfrm>
            <a:off x="2475970" y="5877991"/>
            <a:ext cx="915425" cy="90054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920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24" name="Rectangle 16"/>
          <p:cNvSpPr>
            <a:spLocks noGrp="1" noChangeArrowheads="1"/>
          </p:cNvSpPr>
          <p:nvPr>
            <p:ph type="title"/>
          </p:nvPr>
        </p:nvSpPr>
        <p:spPr>
          <a:xfrm>
            <a:off x="2994990" y="286603"/>
            <a:ext cx="8160690" cy="865327"/>
          </a:xfrm>
          <a:noFill/>
          <a:ln/>
        </p:spPr>
        <p:txBody>
          <a:bodyPr>
            <a:normAutofit fontScale="90000"/>
          </a:bodyPr>
          <a:lstStyle/>
          <a:p>
            <a:r>
              <a:rPr lang="en-US" altLang="en-US" dirty="0"/>
              <a:t>Process Areas for CMMI Levels 2 to 5</a:t>
            </a:r>
          </a:p>
        </p:txBody>
      </p:sp>
      <p:pic>
        <p:nvPicPr>
          <p:cNvPr id="16" name="Content Placeholder 6">
            <a:extLst>
              <a:ext uri="{FF2B5EF4-FFF2-40B4-BE49-F238E27FC236}">
                <a16:creationId xmlns:a16="http://schemas.microsoft.com/office/drawing/2014/main" id="{E6969D5F-7FD0-F749-827F-ED9372F1F91C}"/>
              </a:ext>
            </a:extLst>
          </p:cNvPr>
          <p:cNvPicPr>
            <a:picLocks noGrp="1" noChangeAspect="1"/>
          </p:cNvPicPr>
          <p:nvPr>
            <p:ph idx="1"/>
          </p:nvPr>
        </p:nvPicPr>
        <p:blipFill>
          <a:blip r:embed="rId3"/>
          <a:stretch>
            <a:fillRect/>
          </a:stretch>
        </p:blipFill>
        <p:spPr>
          <a:xfrm>
            <a:off x="-1" y="-11230"/>
            <a:ext cx="2994991" cy="3544369"/>
          </a:xfrm>
          <a:prstGeom prst="rect">
            <a:avLst/>
          </a:prstGeom>
        </p:spPr>
      </p:pic>
      <p:sp>
        <p:nvSpPr>
          <p:cNvPr id="15" name="Slide Number Placeholder 5"/>
          <p:cNvSpPr>
            <a:spLocks noGrp="1"/>
          </p:cNvSpPr>
          <p:nvPr>
            <p:ph type="sldNum" sz="quarter" idx="12"/>
          </p:nvPr>
        </p:nvSpPr>
        <p:spPr/>
        <p:txBody>
          <a:bodyPr/>
          <a:lstStyle/>
          <a:p>
            <a:fld id="{2F19852E-042E-472A-B229-7BE8136E69B5}" type="slidenum">
              <a:rPr lang="en-US" altLang="en-US"/>
              <a:pPr/>
              <a:t>29</a:t>
            </a:fld>
            <a:endParaRPr lang="en-US" altLang="en-US"/>
          </a:p>
        </p:txBody>
      </p:sp>
      <p:grpSp>
        <p:nvGrpSpPr>
          <p:cNvPr id="2" name="Group 1"/>
          <p:cNvGrpSpPr/>
          <p:nvPr/>
        </p:nvGrpSpPr>
        <p:grpSpPr>
          <a:xfrm>
            <a:off x="36678" y="3560455"/>
            <a:ext cx="3810000" cy="2754808"/>
            <a:chOff x="2085083" y="1302677"/>
            <a:chExt cx="3810000" cy="2754808"/>
          </a:xfrm>
        </p:grpSpPr>
        <p:sp>
          <p:nvSpPr>
            <p:cNvPr id="862211" name="Text Box 3"/>
            <p:cNvSpPr txBox="1">
              <a:spLocks noChangeArrowheads="1"/>
            </p:cNvSpPr>
            <p:nvPr/>
          </p:nvSpPr>
          <p:spPr bwMode="auto">
            <a:xfrm>
              <a:off x="2135684" y="1348383"/>
              <a:ext cx="3727442" cy="264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20" tIns="45310" rIns="90620" bIns="45310">
              <a:spAutoFit/>
            </a:bodyPr>
            <a:lstStyle>
              <a:lvl1pPr algn="l" defTabSz="966788">
                <a:spcBef>
                  <a:spcPct val="0"/>
                </a:spcBef>
                <a:defRPr sz="2400">
                  <a:solidFill>
                    <a:schemeClr val="tx1"/>
                  </a:solidFill>
                  <a:latin typeface="Times New Roman" panose="02020603050405020304" pitchFamily="18" charset="0"/>
                </a:defRPr>
              </a:lvl1pPr>
              <a:lvl2pPr marL="482600" algn="l" defTabSz="966788">
                <a:spcBef>
                  <a:spcPct val="0"/>
                </a:spcBef>
                <a:defRPr sz="2400">
                  <a:solidFill>
                    <a:schemeClr val="tx1"/>
                  </a:solidFill>
                  <a:latin typeface="Times New Roman" panose="02020603050405020304" pitchFamily="18" charset="0"/>
                </a:defRPr>
              </a:lvl2pPr>
              <a:lvl3pPr marL="966788" algn="l" defTabSz="966788">
                <a:spcBef>
                  <a:spcPct val="0"/>
                </a:spcBef>
                <a:defRPr sz="2400">
                  <a:solidFill>
                    <a:schemeClr val="tx1"/>
                  </a:solidFill>
                  <a:latin typeface="Times New Roman" panose="02020603050405020304" pitchFamily="18" charset="0"/>
                </a:defRPr>
              </a:lvl3pPr>
              <a:lvl4pPr marL="1449388" algn="l" defTabSz="966788">
                <a:spcBef>
                  <a:spcPct val="0"/>
                </a:spcBef>
                <a:defRPr sz="2400">
                  <a:solidFill>
                    <a:schemeClr val="tx1"/>
                  </a:solidFill>
                  <a:latin typeface="Times New Roman" panose="02020603050405020304" pitchFamily="18" charset="0"/>
                </a:defRPr>
              </a:lvl4pPr>
              <a:lvl5pPr marL="1933575" algn="l" defTabSz="966788">
                <a:spcBef>
                  <a:spcPct val="0"/>
                </a:spcBef>
                <a:defRPr sz="2400">
                  <a:solidFill>
                    <a:schemeClr val="tx1"/>
                  </a:solidFill>
                  <a:latin typeface="Times New Roman" panose="02020603050405020304" pitchFamily="18" charset="0"/>
                </a:defRPr>
              </a:lvl5pPr>
              <a:lvl6pPr marL="2390775" defTabSz="966788" eaLnBrk="0" fontAlgn="base" hangingPunct="0">
                <a:spcBef>
                  <a:spcPct val="0"/>
                </a:spcBef>
                <a:spcAft>
                  <a:spcPct val="0"/>
                </a:spcAft>
                <a:defRPr sz="2400">
                  <a:solidFill>
                    <a:schemeClr val="tx1"/>
                  </a:solidFill>
                  <a:latin typeface="Times New Roman" panose="02020603050405020304" pitchFamily="18" charset="0"/>
                </a:defRPr>
              </a:lvl6pPr>
              <a:lvl7pPr marL="2847975" defTabSz="966788" eaLnBrk="0" fontAlgn="base" hangingPunct="0">
                <a:spcBef>
                  <a:spcPct val="0"/>
                </a:spcBef>
                <a:spcAft>
                  <a:spcPct val="0"/>
                </a:spcAft>
                <a:defRPr sz="2400">
                  <a:solidFill>
                    <a:schemeClr val="tx1"/>
                  </a:solidFill>
                  <a:latin typeface="Times New Roman" panose="02020603050405020304" pitchFamily="18" charset="0"/>
                </a:defRPr>
              </a:lvl7pPr>
              <a:lvl8pPr marL="3305175" defTabSz="966788" eaLnBrk="0" fontAlgn="base" hangingPunct="0">
                <a:spcBef>
                  <a:spcPct val="0"/>
                </a:spcBef>
                <a:spcAft>
                  <a:spcPct val="0"/>
                </a:spcAft>
                <a:defRPr sz="2400">
                  <a:solidFill>
                    <a:schemeClr val="tx1"/>
                  </a:solidFill>
                  <a:latin typeface="Times New Roman" panose="02020603050405020304" pitchFamily="18" charset="0"/>
                </a:defRPr>
              </a:lvl8pPr>
              <a:lvl9pPr marL="3762375"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30000"/>
                </a:spcAft>
              </a:pPr>
              <a:r>
                <a:rPr lang="en-US" altLang="en-US" sz="1781" u="sng" dirty="0">
                  <a:solidFill>
                    <a:srgbClr val="0000CC"/>
                  </a:solidFill>
                  <a:effectLst>
                    <a:outerShdw blurRad="38100" dist="38100" dir="2700000" algn="tl">
                      <a:srgbClr val="C0C0C0"/>
                    </a:outerShdw>
                  </a:effectLst>
                  <a:latin typeface="Arial" panose="020B0604020202020204" pitchFamily="34" charset="0"/>
                </a:rPr>
                <a:t>Level 2</a:t>
              </a:r>
            </a:p>
            <a:p>
              <a:pPr>
                <a:buFontTx/>
                <a:buChar char="•"/>
              </a:pPr>
              <a:r>
                <a:rPr lang="en-US" altLang="en-US" sz="1781" dirty="0">
                  <a:latin typeface="Arial" panose="020B0604020202020204" pitchFamily="34" charset="0"/>
                </a:rPr>
                <a:t> Requirements Management</a:t>
              </a:r>
            </a:p>
            <a:p>
              <a:pPr>
                <a:buFontTx/>
                <a:buChar char="•"/>
              </a:pPr>
              <a:r>
                <a:rPr lang="en-US" altLang="en-US" sz="1781" dirty="0">
                  <a:latin typeface="Arial" panose="020B0604020202020204" pitchFamily="34" charset="0"/>
                </a:rPr>
                <a:t> Project Planning</a:t>
              </a:r>
            </a:p>
            <a:p>
              <a:pPr>
                <a:buFontTx/>
                <a:buChar char="•"/>
              </a:pPr>
              <a:r>
                <a:rPr lang="en-US" altLang="en-US" sz="1781" dirty="0">
                  <a:latin typeface="Arial" panose="020B0604020202020204" pitchFamily="34" charset="0"/>
                </a:rPr>
                <a:t> Project Monitoring and Control</a:t>
              </a:r>
            </a:p>
            <a:p>
              <a:pPr>
                <a:buFontTx/>
                <a:buChar char="•"/>
              </a:pPr>
              <a:r>
                <a:rPr lang="en-US" altLang="en-US" sz="1781" dirty="0">
                  <a:latin typeface="Arial" panose="020B0604020202020204" pitchFamily="34" charset="0"/>
                </a:rPr>
                <a:t> Supplier Agreement Management</a:t>
              </a:r>
            </a:p>
            <a:p>
              <a:pPr>
                <a:buFontTx/>
                <a:buChar char="•"/>
              </a:pPr>
              <a:r>
                <a:rPr lang="en-US" altLang="en-US" sz="1781" dirty="0">
                  <a:latin typeface="Arial" panose="020B0604020202020204" pitchFamily="34" charset="0"/>
                </a:rPr>
                <a:t> Measurement and Analysis</a:t>
              </a:r>
            </a:p>
            <a:p>
              <a:pPr>
                <a:buFontTx/>
                <a:buChar char="•"/>
              </a:pPr>
              <a:r>
                <a:rPr lang="en-US" altLang="en-US" sz="1781" dirty="0">
                  <a:latin typeface="Arial" panose="020B0604020202020204" pitchFamily="34" charset="0"/>
                </a:rPr>
                <a:t> Process and Product Quality</a:t>
              </a:r>
              <a:br>
                <a:rPr lang="en-US" altLang="en-US" sz="1781" dirty="0">
                  <a:latin typeface="Arial" panose="020B0604020202020204" pitchFamily="34" charset="0"/>
                </a:rPr>
              </a:br>
              <a:r>
                <a:rPr lang="en-US" altLang="en-US" sz="1781" dirty="0">
                  <a:latin typeface="Arial" panose="020B0604020202020204" pitchFamily="34" charset="0"/>
                </a:rPr>
                <a:t>   Assurance</a:t>
              </a:r>
            </a:p>
            <a:p>
              <a:pPr>
                <a:buFontTx/>
                <a:buChar char="•"/>
              </a:pPr>
              <a:r>
                <a:rPr lang="en-US" altLang="en-US" sz="1781" dirty="0">
                  <a:latin typeface="Arial" panose="020B0604020202020204" pitchFamily="34" charset="0"/>
                </a:rPr>
                <a:t> </a:t>
              </a:r>
              <a:r>
                <a:rPr lang="en-US" altLang="en-US" sz="1781" u="sng" dirty="0">
                  <a:solidFill>
                    <a:schemeClr val="hlink"/>
                  </a:solidFill>
                  <a:effectLst>
                    <a:outerShdw blurRad="38100" dist="38100" dir="2700000" algn="tl">
                      <a:srgbClr val="C0C0C0"/>
                    </a:outerShdw>
                  </a:effectLst>
                  <a:latin typeface="Arial" panose="020B0604020202020204" pitchFamily="34" charset="0"/>
                </a:rPr>
                <a:t>Configuration Management</a:t>
              </a:r>
            </a:p>
          </p:txBody>
        </p:sp>
        <p:sp>
          <p:nvSpPr>
            <p:cNvPr id="862215" name="Rectangle 7"/>
            <p:cNvSpPr>
              <a:spLocks noChangeArrowheads="1"/>
            </p:cNvSpPr>
            <p:nvPr/>
          </p:nvSpPr>
          <p:spPr bwMode="auto">
            <a:xfrm>
              <a:off x="2085083" y="1302677"/>
              <a:ext cx="3810000" cy="2754808"/>
            </a:xfrm>
            <a:prstGeom prst="rect">
              <a:avLst/>
            </a:prstGeom>
            <a:noFill/>
            <a:ln w="57150" cmpd="thickThin">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88"/>
            </a:p>
          </p:txBody>
        </p:sp>
      </p:grpSp>
      <p:grpSp>
        <p:nvGrpSpPr>
          <p:cNvPr id="5" name="Group 4"/>
          <p:cNvGrpSpPr/>
          <p:nvPr/>
        </p:nvGrpSpPr>
        <p:grpSpPr>
          <a:xfrm>
            <a:off x="3999007" y="2704693"/>
            <a:ext cx="3780594" cy="3610570"/>
            <a:chOff x="6377286" y="1294805"/>
            <a:chExt cx="3780594" cy="3610570"/>
          </a:xfrm>
        </p:grpSpPr>
        <p:sp>
          <p:nvSpPr>
            <p:cNvPr id="862213" name="Text Box 5"/>
            <p:cNvSpPr txBox="1">
              <a:spLocks noChangeArrowheads="1"/>
            </p:cNvSpPr>
            <p:nvPr/>
          </p:nvSpPr>
          <p:spPr bwMode="auto">
            <a:xfrm>
              <a:off x="6454676" y="1351360"/>
              <a:ext cx="3703204" cy="34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20" tIns="45310" rIns="90620" bIns="45310">
              <a:spAutoFit/>
            </a:bodyPr>
            <a:lstStyle>
              <a:lvl1pPr algn="l" defTabSz="966788">
                <a:spcBef>
                  <a:spcPct val="0"/>
                </a:spcBef>
                <a:defRPr sz="2400">
                  <a:solidFill>
                    <a:schemeClr val="tx1"/>
                  </a:solidFill>
                  <a:latin typeface="Times New Roman" panose="02020603050405020304" pitchFamily="18" charset="0"/>
                </a:defRPr>
              </a:lvl1pPr>
              <a:lvl2pPr marL="482600" algn="l" defTabSz="966788">
                <a:spcBef>
                  <a:spcPct val="0"/>
                </a:spcBef>
                <a:defRPr sz="2400">
                  <a:solidFill>
                    <a:schemeClr val="tx1"/>
                  </a:solidFill>
                  <a:latin typeface="Times New Roman" panose="02020603050405020304" pitchFamily="18" charset="0"/>
                </a:defRPr>
              </a:lvl2pPr>
              <a:lvl3pPr marL="966788" algn="l" defTabSz="966788">
                <a:spcBef>
                  <a:spcPct val="0"/>
                </a:spcBef>
                <a:defRPr sz="2400">
                  <a:solidFill>
                    <a:schemeClr val="tx1"/>
                  </a:solidFill>
                  <a:latin typeface="Times New Roman" panose="02020603050405020304" pitchFamily="18" charset="0"/>
                </a:defRPr>
              </a:lvl3pPr>
              <a:lvl4pPr marL="1449388" algn="l" defTabSz="966788">
                <a:spcBef>
                  <a:spcPct val="0"/>
                </a:spcBef>
                <a:defRPr sz="2400">
                  <a:solidFill>
                    <a:schemeClr val="tx1"/>
                  </a:solidFill>
                  <a:latin typeface="Times New Roman" panose="02020603050405020304" pitchFamily="18" charset="0"/>
                </a:defRPr>
              </a:lvl4pPr>
              <a:lvl5pPr marL="1933575" algn="l" defTabSz="966788">
                <a:spcBef>
                  <a:spcPct val="0"/>
                </a:spcBef>
                <a:defRPr sz="2400">
                  <a:solidFill>
                    <a:schemeClr val="tx1"/>
                  </a:solidFill>
                  <a:latin typeface="Times New Roman" panose="02020603050405020304" pitchFamily="18" charset="0"/>
                </a:defRPr>
              </a:lvl5pPr>
              <a:lvl6pPr marL="2390775" defTabSz="966788" eaLnBrk="0" fontAlgn="base" hangingPunct="0">
                <a:spcBef>
                  <a:spcPct val="0"/>
                </a:spcBef>
                <a:spcAft>
                  <a:spcPct val="0"/>
                </a:spcAft>
                <a:defRPr sz="2400">
                  <a:solidFill>
                    <a:schemeClr val="tx1"/>
                  </a:solidFill>
                  <a:latin typeface="Times New Roman" panose="02020603050405020304" pitchFamily="18" charset="0"/>
                </a:defRPr>
              </a:lvl6pPr>
              <a:lvl7pPr marL="2847975" defTabSz="966788" eaLnBrk="0" fontAlgn="base" hangingPunct="0">
                <a:spcBef>
                  <a:spcPct val="0"/>
                </a:spcBef>
                <a:spcAft>
                  <a:spcPct val="0"/>
                </a:spcAft>
                <a:defRPr sz="2400">
                  <a:solidFill>
                    <a:schemeClr val="tx1"/>
                  </a:solidFill>
                  <a:latin typeface="Times New Roman" panose="02020603050405020304" pitchFamily="18" charset="0"/>
                </a:defRPr>
              </a:lvl7pPr>
              <a:lvl8pPr marL="3305175" defTabSz="966788" eaLnBrk="0" fontAlgn="base" hangingPunct="0">
                <a:spcBef>
                  <a:spcPct val="0"/>
                </a:spcBef>
                <a:spcAft>
                  <a:spcPct val="0"/>
                </a:spcAft>
                <a:defRPr sz="2400">
                  <a:solidFill>
                    <a:schemeClr val="tx1"/>
                  </a:solidFill>
                  <a:latin typeface="Times New Roman" panose="02020603050405020304" pitchFamily="18" charset="0"/>
                </a:defRPr>
              </a:lvl8pPr>
              <a:lvl9pPr marL="3762375"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30000"/>
                </a:spcAft>
              </a:pPr>
              <a:r>
                <a:rPr lang="en-US" altLang="en-US" sz="1781" u="sng">
                  <a:solidFill>
                    <a:srgbClr val="008000"/>
                  </a:solidFill>
                  <a:effectLst>
                    <a:outerShdw blurRad="38100" dist="38100" dir="2700000" algn="tl">
                      <a:srgbClr val="C0C0C0"/>
                    </a:outerShdw>
                  </a:effectLst>
                  <a:latin typeface="Arial" panose="020B0604020202020204" pitchFamily="34" charset="0"/>
                </a:rPr>
                <a:t>Level 3</a:t>
              </a:r>
            </a:p>
            <a:p>
              <a:pPr>
                <a:buFontTx/>
                <a:buChar char="•"/>
              </a:pPr>
              <a:r>
                <a:rPr lang="en-US" altLang="en-US" sz="1781">
                  <a:latin typeface="Arial" panose="020B0604020202020204" pitchFamily="34" charset="0"/>
                </a:rPr>
                <a:t> Requirements Development</a:t>
              </a:r>
            </a:p>
            <a:p>
              <a:pPr>
                <a:buFontTx/>
                <a:buChar char="•"/>
              </a:pPr>
              <a:r>
                <a:rPr lang="en-US" altLang="en-US" sz="1781">
                  <a:latin typeface="Arial" panose="020B0604020202020204" pitchFamily="34" charset="0"/>
                </a:rPr>
                <a:t> Technical Solution</a:t>
              </a:r>
            </a:p>
            <a:p>
              <a:pPr>
                <a:buFontTx/>
                <a:buChar char="•"/>
              </a:pPr>
              <a:r>
                <a:rPr lang="en-US" altLang="en-US" sz="1781">
                  <a:latin typeface="Arial" panose="020B0604020202020204" pitchFamily="34" charset="0"/>
                </a:rPr>
                <a:t> Product Integration</a:t>
              </a:r>
            </a:p>
            <a:p>
              <a:pPr>
                <a:buFontTx/>
                <a:buChar char="•"/>
              </a:pPr>
              <a:r>
                <a:rPr lang="en-US" altLang="en-US" sz="1781">
                  <a:latin typeface="Arial" panose="020B0604020202020204" pitchFamily="34" charset="0"/>
                </a:rPr>
                <a:t> Verification</a:t>
              </a:r>
            </a:p>
            <a:p>
              <a:pPr>
                <a:buFontTx/>
                <a:buChar char="•"/>
              </a:pPr>
              <a:r>
                <a:rPr lang="en-US" altLang="en-US" sz="1781">
                  <a:latin typeface="Arial" panose="020B0604020202020204" pitchFamily="34" charset="0"/>
                </a:rPr>
                <a:t> Validation</a:t>
              </a:r>
            </a:p>
            <a:p>
              <a:pPr>
                <a:buFontTx/>
                <a:buChar char="•"/>
              </a:pPr>
              <a:r>
                <a:rPr lang="en-US" altLang="en-US" sz="1781">
                  <a:latin typeface="Arial" panose="020B0604020202020204" pitchFamily="34" charset="0"/>
                </a:rPr>
                <a:t> Organizational Process Focus</a:t>
              </a:r>
            </a:p>
            <a:p>
              <a:pPr>
                <a:buFontTx/>
                <a:buChar char="•"/>
              </a:pPr>
              <a:r>
                <a:rPr lang="en-US" altLang="en-US" sz="1781">
                  <a:latin typeface="Arial" panose="020B0604020202020204" pitchFamily="34" charset="0"/>
                </a:rPr>
                <a:t> Organizational Process Definition</a:t>
              </a:r>
            </a:p>
            <a:p>
              <a:pPr>
                <a:buFontTx/>
                <a:buChar char="•"/>
              </a:pPr>
              <a:r>
                <a:rPr lang="en-US" altLang="en-US" sz="1781">
                  <a:latin typeface="Arial" panose="020B0604020202020204" pitchFamily="34" charset="0"/>
                </a:rPr>
                <a:t> Organizational Training</a:t>
              </a:r>
            </a:p>
            <a:p>
              <a:pPr>
                <a:buFontTx/>
                <a:buChar char="•"/>
              </a:pPr>
              <a:r>
                <a:rPr lang="en-US" altLang="en-US" sz="1781">
                  <a:latin typeface="Arial" panose="020B0604020202020204" pitchFamily="34" charset="0"/>
                </a:rPr>
                <a:t> Integrated Project Management</a:t>
              </a:r>
            </a:p>
            <a:p>
              <a:pPr>
                <a:buFontTx/>
                <a:buChar char="•"/>
              </a:pPr>
              <a:r>
                <a:rPr lang="en-US" altLang="en-US" sz="1781">
                  <a:latin typeface="Arial" panose="020B0604020202020204" pitchFamily="34" charset="0"/>
                </a:rPr>
                <a:t> Risk Management</a:t>
              </a:r>
            </a:p>
            <a:p>
              <a:pPr>
                <a:buFontTx/>
                <a:buChar char="•"/>
              </a:pPr>
              <a:r>
                <a:rPr lang="en-US" altLang="en-US" sz="1781">
                  <a:latin typeface="Arial" panose="020B0604020202020204" pitchFamily="34" charset="0"/>
                </a:rPr>
                <a:t> Decision Analysis and Resolution</a:t>
              </a:r>
            </a:p>
          </p:txBody>
        </p:sp>
        <p:sp>
          <p:nvSpPr>
            <p:cNvPr id="862216" name="Rectangle 8"/>
            <p:cNvSpPr>
              <a:spLocks noChangeArrowheads="1"/>
            </p:cNvSpPr>
            <p:nvPr/>
          </p:nvSpPr>
          <p:spPr bwMode="auto">
            <a:xfrm>
              <a:off x="6377286" y="1294805"/>
              <a:ext cx="3728144" cy="3610570"/>
            </a:xfrm>
            <a:prstGeom prst="rect">
              <a:avLst/>
            </a:prstGeom>
            <a:noFill/>
            <a:ln w="57150" cmpd="thickThin">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88"/>
            </a:p>
          </p:txBody>
        </p:sp>
      </p:grpSp>
      <p:grpSp>
        <p:nvGrpSpPr>
          <p:cNvPr id="3" name="Group 2"/>
          <p:cNvGrpSpPr/>
          <p:nvPr/>
        </p:nvGrpSpPr>
        <p:grpSpPr>
          <a:xfrm>
            <a:off x="7931930" y="3253265"/>
            <a:ext cx="3823395" cy="1376661"/>
            <a:chOff x="2071688" y="5048250"/>
            <a:chExt cx="3823395" cy="1376661"/>
          </a:xfrm>
        </p:grpSpPr>
        <p:sp>
          <p:nvSpPr>
            <p:cNvPr id="862212" name="Text Box 4"/>
            <p:cNvSpPr txBox="1">
              <a:spLocks noChangeArrowheads="1"/>
            </p:cNvSpPr>
            <p:nvPr/>
          </p:nvSpPr>
          <p:spPr bwMode="auto">
            <a:xfrm>
              <a:off x="2129731" y="5092899"/>
              <a:ext cx="3717632" cy="1269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20" tIns="45310" rIns="90620" bIns="45310">
              <a:spAutoFit/>
            </a:bodyPr>
            <a:lstStyle>
              <a:lvl1pPr algn="l" defTabSz="966788">
                <a:spcBef>
                  <a:spcPct val="0"/>
                </a:spcBef>
                <a:defRPr sz="2400">
                  <a:solidFill>
                    <a:schemeClr val="tx1"/>
                  </a:solidFill>
                  <a:latin typeface="Times New Roman" panose="02020603050405020304" pitchFamily="18" charset="0"/>
                </a:defRPr>
              </a:lvl1pPr>
              <a:lvl2pPr marL="482600" algn="l" defTabSz="966788">
                <a:spcBef>
                  <a:spcPct val="0"/>
                </a:spcBef>
                <a:defRPr sz="2400">
                  <a:solidFill>
                    <a:schemeClr val="tx1"/>
                  </a:solidFill>
                  <a:latin typeface="Times New Roman" panose="02020603050405020304" pitchFamily="18" charset="0"/>
                </a:defRPr>
              </a:lvl2pPr>
              <a:lvl3pPr marL="966788" algn="l" defTabSz="966788">
                <a:spcBef>
                  <a:spcPct val="0"/>
                </a:spcBef>
                <a:defRPr sz="2400">
                  <a:solidFill>
                    <a:schemeClr val="tx1"/>
                  </a:solidFill>
                  <a:latin typeface="Times New Roman" panose="02020603050405020304" pitchFamily="18" charset="0"/>
                </a:defRPr>
              </a:lvl3pPr>
              <a:lvl4pPr marL="1449388" algn="l" defTabSz="966788">
                <a:spcBef>
                  <a:spcPct val="0"/>
                </a:spcBef>
                <a:defRPr sz="2400">
                  <a:solidFill>
                    <a:schemeClr val="tx1"/>
                  </a:solidFill>
                  <a:latin typeface="Times New Roman" panose="02020603050405020304" pitchFamily="18" charset="0"/>
                </a:defRPr>
              </a:lvl4pPr>
              <a:lvl5pPr marL="1933575" algn="l" defTabSz="966788">
                <a:spcBef>
                  <a:spcPct val="0"/>
                </a:spcBef>
                <a:defRPr sz="2400">
                  <a:solidFill>
                    <a:schemeClr val="tx1"/>
                  </a:solidFill>
                  <a:latin typeface="Times New Roman" panose="02020603050405020304" pitchFamily="18" charset="0"/>
                </a:defRPr>
              </a:lvl5pPr>
              <a:lvl6pPr marL="2390775" defTabSz="966788" eaLnBrk="0" fontAlgn="base" hangingPunct="0">
                <a:spcBef>
                  <a:spcPct val="0"/>
                </a:spcBef>
                <a:spcAft>
                  <a:spcPct val="0"/>
                </a:spcAft>
                <a:defRPr sz="2400">
                  <a:solidFill>
                    <a:schemeClr val="tx1"/>
                  </a:solidFill>
                  <a:latin typeface="Times New Roman" panose="02020603050405020304" pitchFamily="18" charset="0"/>
                </a:defRPr>
              </a:lvl6pPr>
              <a:lvl7pPr marL="2847975" defTabSz="966788" eaLnBrk="0" fontAlgn="base" hangingPunct="0">
                <a:spcBef>
                  <a:spcPct val="0"/>
                </a:spcBef>
                <a:spcAft>
                  <a:spcPct val="0"/>
                </a:spcAft>
                <a:defRPr sz="2400">
                  <a:solidFill>
                    <a:schemeClr val="tx1"/>
                  </a:solidFill>
                  <a:latin typeface="Times New Roman" panose="02020603050405020304" pitchFamily="18" charset="0"/>
                </a:defRPr>
              </a:lvl7pPr>
              <a:lvl8pPr marL="3305175" defTabSz="966788" eaLnBrk="0" fontAlgn="base" hangingPunct="0">
                <a:spcBef>
                  <a:spcPct val="0"/>
                </a:spcBef>
                <a:spcAft>
                  <a:spcPct val="0"/>
                </a:spcAft>
                <a:defRPr sz="2400">
                  <a:solidFill>
                    <a:schemeClr val="tx1"/>
                  </a:solidFill>
                  <a:latin typeface="Times New Roman" panose="02020603050405020304" pitchFamily="18" charset="0"/>
                </a:defRPr>
              </a:lvl8pPr>
              <a:lvl9pPr marL="3762375"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30000"/>
                </a:spcAft>
              </a:pPr>
              <a:r>
                <a:rPr lang="en-US" altLang="en-US" sz="1781" u="sng">
                  <a:solidFill>
                    <a:srgbClr val="FF0000"/>
                  </a:solidFill>
                  <a:effectLst>
                    <a:outerShdw blurRad="38100" dist="38100" dir="2700000" algn="tl">
                      <a:srgbClr val="C0C0C0"/>
                    </a:outerShdw>
                  </a:effectLst>
                  <a:latin typeface="Arial" panose="020B0604020202020204" pitchFamily="34" charset="0"/>
                </a:rPr>
                <a:t>Level 4</a:t>
              </a:r>
            </a:p>
            <a:p>
              <a:pPr>
                <a:buFontTx/>
                <a:buChar char="•"/>
              </a:pPr>
              <a:r>
                <a:rPr lang="en-US" altLang="en-US" sz="1781">
                  <a:latin typeface="Arial" panose="020B0604020202020204" pitchFamily="34" charset="0"/>
                </a:rPr>
                <a:t> Organizational Process</a:t>
              </a:r>
              <a:br>
                <a:rPr lang="en-US" altLang="en-US" sz="1781">
                  <a:latin typeface="Arial" panose="020B0604020202020204" pitchFamily="34" charset="0"/>
                </a:rPr>
              </a:br>
              <a:r>
                <a:rPr lang="en-US" altLang="en-US" sz="1781">
                  <a:latin typeface="Arial" panose="020B0604020202020204" pitchFamily="34" charset="0"/>
                </a:rPr>
                <a:t>   Performance</a:t>
              </a:r>
            </a:p>
            <a:p>
              <a:pPr>
                <a:buFontTx/>
                <a:buChar char="•"/>
              </a:pPr>
              <a:r>
                <a:rPr lang="en-US" altLang="en-US" sz="1781">
                  <a:latin typeface="Arial" panose="020B0604020202020204" pitchFamily="34" charset="0"/>
                </a:rPr>
                <a:t> Quantitative Project Management</a:t>
              </a:r>
            </a:p>
          </p:txBody>
        </p:sp>
        <p:sp>
          <p:nvSpPr>
            <p:cNvPr id="862217" name="Rectangle 9"/>
            <p:cNvSpPr>
              <a:spLocks noChangeArrowheads="1"/>
            </p:cNvSpPr>
            <p:nvPr/>
          </p:nvSpPr>
          <p:spPr bwMode="auto">
            <a:xfrm>
              <a:off x="2071688" y="5048250"/>
              <a:ext cx="3823395" cy="1376661"/>
            </a:xfrm>
            <a:prstGeom prst="rect">
              <a:avLst/>
            </a:prstGeom>
            <a:noFill/>
            <a:ln w="57150" cmpd="thickThin">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88"/>
            </a:p>
          </p:txBody>
        </p:sp>
      </p:grpSp>
      <p:grpSp>
        <p:nvGrpSpPr>
          <p:cNvPr id="4" name="Group 3"/>
          <p:cNvGrpSpPr/>
          <p:nvPr/>
        </p:nvGrpSpPr>
        <p:grpSpPr>
          <a:xfrm>
            <a:off x="8447454" y="1786400"/>
            <a:ext cx="3728144" cy="1381125"/>
            <a:chOff x="6377286" y="5048250"/>
            <a:chExt cx="3728144" cy="1381125"/>
          </a:xfrm>
        </p:grpSpPr>
        <p:sp>
          <p:nvSpPr>
            <p:cNvPr id="862214" name="Text Box 6"/>
            <p:cNvSpPr txBox="1">
              <a:spLocks noChangeArrowheads="1"/>
            </p:cNvSpPr>
            <p:nvPr/>
          </p:nvSpPr>
          <p:spPr bwMode="auto">
            <a:xfrm>
              <a:off x="6445747" y="5113735"/>
              <a:ext cx="3525463" cy="1269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20" tIns="45310" rIns="90620" bIns="45310">
              <a:spAutoFit/>
            </a:bodyPr>
            <a:lstStyle>
              <a:lvl1pPr algn="l" defTabSz="966788">
                <a:spcBef>
                  <a:spcPct val="0"/>
                </a:spcBef>
                <a:defRPr sz="2400">
                  <a:solidFill>
                    <a:schemeClr val="tx1"/>
                  </a:solidFill>
                  <a:latin typeface="Times New Roman" panose="02020603050405020304" pitchFamily="18" charset="0"/>
                </a:defRPr>
              </a:lvl1pPr>
              <a:lvl2pPr marL="482600" algn="l" defTabSz="966788">
                <a:spcBef>
                  <a:spcPct val="0"/>
                </a:spcBef>
                <a:defRPr sz="2400">
                  <a:solidFill>
                    <a:schemeClr val="tx1"/>
                  </a:solidFill>
                  <a:latin typeface="Times New Roman" panose="02020603050405020304" pitchFamily="18" charset="0"/>
                </a:defRPr>
              </a:lvl2pPr>
              <a:lvl3pPr marL="966788" algn="l" defTabSz="966788">
                <a:spcBef>
                  <a:spcPct val="0"/>
                </a:spcBef>
                <a:defRPr sz="2400">
                  <a:solidFill>
                    <a:schemeClr val="tx1"/>
                  </a:solidFill>
                  <a:latin typeface="Times New Roman" panose="02020603050405020304" pitchFamily="18" charset="0"/>
                </a:defRPr>
              </a:lvl3pPr>
              <a:lvl4pPr marL="1449388" algn="l" defTabSz="966788">
                <a:spcBef>
                  <a:spcPct val="0"/>
                </a:spcBef>
                <a:defRPr sz="2400">
                  <a:solidFill>
                    <a:schemeClr val="tx1"/>
                  </a:solidFill>
                  <a:latin typeface="Times New Roman" panose="02020603050405020304" pitchFamily="18" charset="0"/>
                </a:defRPr>
              </a:lvl4pPr>
              <a:lvl5pPr marL="1933575" algn="l" defTabSz="966788">
                <a:spcBef>
                  <a:spcPct val="0"/>
                </a:spcBef>
                <a:defRPr sz="2400">
                  <a:solidFill>
                    <a:schemeClr val="tx1"/>
                  </a:solidFill>
                  <a:latin typeface="Times New Roman" panose="02020603050405020304" pitchFamily="18" charset="0"/>
                </a:defRPr>
              </a:lvl5pPr>
              <a:lvl6pPr marL="2390775" defTabSz="966788" eaLnBrk="0" fontAlgn="base" hangingPunct="0">
                <a:spcBef>
                  <a:spcPct val="0"/>
                </a:spcBef>
                <a:spcAft>
                  <a:spcPct val="0"/>
                </a:spcAft>
                <a:defRPr sz="2400">
                  <a:solidFill>
                    <a:schemeClr val="tx1"/>
                  </a:solidFill>
                  <a:latin typeface="Times New Roman" panose="02020603050405020304" pitchFamily="18" charset="0"/>
                </a:defRPr>
              </a:lvl6pPr>
              <a:lvl7pPr marL="2847975" defTabSz="966788" eaLnBrk="0" fontAlgn="base" hangingPunct="0">
                <a:spcBef>
                  <a:spcPct val="0"/>
                </a:spcBef>
                <a:spcAft>
                  <a:spcPct val="0"/>
                </a:spcAft>
                <a:defRPr sz="2400">
                  <a:solidFill>
                    <a:schemeClr val="tx1"/>
                  </a:solidFill>
                  <a:latin typeface="Times New Roman" panose="02020603050405020304" pitchFamily="18" charset="0"/>
                </a:defRPr>
              </a:lvl7pPr>
              <a:lvl8pPr marL="3305175" defTabSz="966788" eaLnBrk="0" fontAlgn="base" hangingPunct="0">
                <a:spcBef>
                  <a:spcPct val="0"/>
                </a:spcBef>
                <a:spcAft>
                  <a:spcPct val="0"/>
                </a:spcAft>
                <a:defRPr sz="2400">
                  <a:solidFill>
                    <a:schemeClr val="tx1"/>
                  </a:solidFill>
                  <a:latin typeface="Times New Roman" panose="02020603050405020304" pitchFamily="18" charset="0"/>
                </a:defRPr>
              </a:lvl8pPr>
              <a:lvl9pPr marL="3762375"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30000"/>
                </a:spcAft>
              </a:pPr>
              <a:r>
                <a:rPr lang="en-US" altLang="en-US" sz="1781" u="sng">
                  <a:solidFill>
                    <a:srgbClr val="800080"/>
                  </a:solidFill>
                  <a:effectLst>
                    <a:outerShdw blurRad="38100" dist="38100" dir="2700000" algn="tl">
                      <a:srgbClr val="C0C0C0"/>
                    </a:outerShdw>
                  </a:effectLst>
                  <a:latin typeface="Arial" panose="020B0604020202020204" pitchFamily="34" charset="0"/>
                </a:rPr>
                <a:t>Level 5</a:t>
              </a:r>
            </a:p>
            <a:p>
              <a:pPr>
                <a:buFontTx/>
                <a:buChar char="•"/>
              </a:pPr>
              <a:r>
                <a:rPr lang="en-US" altLang="en-US" sz="1781">
                  <a:latin typeface="Arial" panose="020B0604020202020204" pitchFamily="34" charset="0"/>
                </a:rPr>
                <a:t> Organizational Innovation and</a:t>
              </a:r>
              <a:br>
                <a:rPr lang="en-US" altLang="en-US" sz="1781">
                  <a:latin typeface="Arial" panose="020B0604020202020204" pitchFamily="34" charset="0"/>
                </a:rPr>
              </a:br>
              <a:r>
                <a:rPr lang="en-US" altLang="en-US" sz="1781">
                  <a:latin typeface="Arial" panose="020B0604020202020204" pitchFamily="34" charset="0"/>
                </a:rPr>
                <a:t>   Deployment</a:t>
              </a:r>
            </a:p>
            <a:p>
              <a:pPr>
                <a:buFontTx/>
                <a:buChar char="•"/>
              </a:pPr>
              <a:r>
                <a:rPr lang="en-US" altLang="en-US" sz="1781">
                  <a:latin typeface="Arial" panose="020B0604020202020204" pitchFamily="34" charset="0"/>
                </a:rPr>
                <a:t> Causal Analysis and Resolution</a:t>
              </a:r>
            </a:p>
          </p:txBody>
        </p:sp>
        <p:sp>
          <p:nvSpPr>
            <p:cNvPr id="862218" name="Rectangle 10"/>
            <p:cNvSpPr>
              <a:spLocks noChangeArrowheads="1"/>
            </p:cNvSpPr>
            <p:nvPr/>
          </p:nvSpPr>
          <p:spPr bwMode="auto">
            <a:xfrm>
              <a:off x="6377286" y="5048250"/>
              <a:ext cx="3728144" cy="1381125"/>
            </a:xfrm>
            <a:prstGeom prst="rect">
              <a:avLst/>
            </a:prstGeom>
            <a:noFill/>
            <a:ln w="57150" cmpd="thickThin">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88"/>
            </a:p>
          </p:txBody>
        </p:sp>
      </p:grpSp>
      <p:sp>
        <p:nvSpPr>
          <p:cNvPr id="17" name="Left Arrow 16">
            <a:extLst>
              <a:ext uri="{FF2B5EF4-FFF2-40B4-BE49-F238E27FC236}">
                <a16:creationId xmlns:a16="http://schemas.microsoft.com/office/drawing/2014/main" id="{804F14E4-42A2-B340-98F7-0259B2C79B4D}"/>
              </a:ext>
            </a:extLst>
          </p:cNvPr>
          <p:cNvSpPr/>
          <p:nvPr/>
        </p:nvSpPr>
        <p:spPr>
          <a:xfrm>
            <a:off x="3281740" y="5963284"/>
            <a:ext cx="794657" cy="2830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Left Arrow 17">
            <a:extLst>
              <a:ext uri="{FF2B5EF4-FFF2-40B4-BE49-F238E27FC236}">
                <a16:creationId xmlns:a16="http://schemas.microsoft.com/office/drawing/2014/main" id="{7F4A323E-8AAD-5A40-9AF3-22B937B518DD}"/>
              </a:ext>
            </a:extLst>
          </p:cNvPr>
          <p:cNvSpPr/>
          <p:nvPr/>
        </p:nvSpPr>
        <p:spPr>
          <a:xfrm>
            <a:off x="1553671" y="2838761"/>
            <a:ext cx="794657" cy="2830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789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3A33-AF6F-094D-80FA-83B665DDC463}"/>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60B7D59-2A25-2144-8080-3EBDD8E9C1F0}"/>
              </a:ext>
            </a:extLst>
          </p:cNvPr>
          <p:cNvSpPr>
            <a:spLocks noGrp="1"/>
          </p:cNvSpPr>
          <p:nvPr>
            <p:ph idx="1"/>
          </p:nvPr>
        </p:nvSpPr>
        <p:spPr/>
        <p:txBody>
          <a:bodyPr/>
          <a:lstStyle/>
          <a:p>
            <a:r>
              <a:rPr lang="en-US" dirty="0"/>
              <a:t>Review</a:t>
            </a:r>
          </a:p>
          <a:p>
            <a:r>
              <a:rPr lang="en-US" dirty="0"/>
              <a:t>Assignments</a:t>
            </a:r>
          </a:p>
          <a:p>
            <a:pPr lvl="1"/>
            <a:r>
              <a:rPr lang="en-US" dirty="0"/>
              <a:t>Reading</a:t>
            </a:r>
          </a:p>
          <a:p>
            <a:pPr lvl="1"/>
            <a:r>
              <a:rPr lang="en-US" b="1" dirty="0"/>
              <a:t>What is involved in the Configuration Infrastructure?</a:t>
            </a:r>
          </a:p>
          <a:p>
            <a:pPr lvl="1"/>
            <a:r>
              <a:rPr lang="en-US" b="1" dirty="0"/>
              <a:t>How do you audit Configuration Management?</a:t>
            </a:r>
          </a:p>
          <a:p>
            <a:pPr lvl="1"/>
            <a:r>
              <a:rPr lang="en-US" b="1" dirty="0"/>
              <a:t>Complete SQAP Section 10 and 12</a:t>
            </a:r>
          </a:p>
          <a:p>
            <a:r>
              <a:rPr lang="en-US" b="1" dirty="0"/>
              <a:t>CM</a:t>
            </a:r>
          </a:p>
          <a:p>
            <a:r>
              <a:rPr lang="en-US" b="1" dirty="0"/>
              <a:t>Case Studies</a:t>
            </a:r>
          </a:p>
          <a:p>
            <a:pPr lvl="1"/>
            <a:endParaRPr lang="en-US" dirty="0"/>
          </a:p>
        </p:txBody>
      </p:sp>
    </p:spTree>
    <p:extLst>
      <p:ext uri="{BB962C8B-B14F-4D97-AF65-F5344CB8AC3E}">
        <p14:creationId xmlns:p14="http://schemas.microsoft.com/office/powerpoint/2010/main" val="3277116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Process Areas for CMMI Levels 2</a:t>
            </a:r>
            <a:endParaRPr lang="en-US" dirty="0"/>
          </a:p>
        </p:txBody>
      </p:sp>
      <p:sp>
        <p:nvSpPr>
          <p:cNvPr id="3" name="Content Placeholder 2"/>
          <p:cNvSpPr>
            <a:spLocks noGrp="1"/>
          </p:cNvSpPr>
          <p:nvPr>
            <p:ph idx="1"/>
          </p:nvPr>
        </p:nvSpPr>
        <p:spPr>
          <a:xfrm>
            <a:off x="1097280" y="1845733"/>
            <a:ext cx="10058400" cy="4473423"/>
          </a:xfrm>
        </p:spPr>
        <p:txBody>
          <a:bodyPr>
            <a:normAutofit fontScale="70000" lnSpcReduction="20000"/>
          </a:bodyPr>
          <a:lstStyle/>
          <a:p>
            <a:r>
              <a:rPr lang="en-US" dirty="0"/>
              <a:t>SCM Plan</a:t>
            </a:r>
          </a:p>
          <a:p>
            <a:pPr lvl="1"/>
            <a:r>
              <a:rPr lang="en-US" dirty="0"/>
              <a:t>A SCM </a:t>
            </a:r>
            <a:r>
              <a:rPr lang="en-US" u="sng" dirty="0"/>
              <a:t>plan</a:t>
            </a:r>
            <a:r>
              <a:rPr lang="en-US" dirty="0"/>
              <a:t> is prepared for each software project according to a documented procedure.</a:t>
            </a:r>
          </a:p>
          <a:p>
            <a:pPr lvl="1"/>
            <a:r>
              <a:rPr lang="en-US" dirty="0"/>
              <a:t>A documented and approved SCM plan is used as the basis for performing the SCM activities.</a:t>
            </a:r>
          </a:p>
          <a:p>
            <a:r>
              <a:rPr lang="en-US" dirty="0"/>
              <a:t>Configuration Library</a:t>
            </a:r>
          </a:p>
          <a:p>
            <a:pPr lvl="1"/>
            <a:r>
              <a:rPr lang="en-US" dirty="0"/>
              <a:t>A configuration management library system is established as a </a:t>
            </a:r>
            <a:r>
              <a:rPr lang="en-US" u="sng" dirty="0"/>
              <a:t>repository</a:t>
            </a:r>
            <a:r>
              <a:rPr lang="en-US" dirty="0"/>
              <a:t> for the software baselines.</a:t>
            </a:r>
          </a:p>
          <a:p>
            <a:pPr lvl="1"/>
            <a:r>
              <a:rPr lang="en-US" dirty="0"/>
              <a:t>The software work products to be placed under configuration management are identified.</a:t>
            </a:r>
          </a:p>
          <a:p>
            <a:r>
              <a:rPr lang="en-US" dirty="0"/>
              <a:t>CCB</a:t>
            </a:r>
          </a:p>
          <a:p>
            <a:pPr lvl="1"/>
            <a:r>
              <a:rPr lang="en-US" dirty="0"/>
              <a:t>Change requests and problem reports for all </a:t>
            </a:r>
            <a:r>
              <a:rPr lang="en-US" u="sng" dirty="0"/>
              <a:t>configuration items/units </a:t>
            </a:r>
            <a:r>
              <a:rPr lang="en-US" dirty="0"/>
              <a:t>are initiated, recorded, reviewed, approved, and tracked according to a documented procedure.</a:t>
            </a:r>
          </a:p>
          <a:p>
            <a:pPr lvl="1"/>
            <a:r>
              <a:rPr lang="en-US" dirty="0"/>
              <a:t>Changes to </a:t>
            </a:r>
            <a:r>
              <a:rPr lang="en-US" u="sng" dirty="0"/>
              <a:t>baselines</a:t>
            </a:r>
            <a:r>
              <a:rPr lang="en-US" dirty="0"/>
              <a:t> are controlled according to a documented procedure.</a:t>
            </a:r>
          </a:p>
          <a:p>
            <a:pPr lvl="1"/>
            <a:r>
              <a:rPr lang="en-US" dirty="0"/>
              <a:t>Products from the software baseline library are created and their release is controlled according to a </a:t>
            </a:r>
            <a:r>
              <a:rPr lang="en-US" u="sng" dirty="0"/>
              <a:t>documented procedure</a:t>
            </a:r>
            <a:r>
              <a:rPr lang="en-US" dirty="0"/>
              <a:t>.</a:t>
            </a:r>
          </a:p>
          <a:p>
            <a:pPr lvl="1"/>
            <a:r>
              <a:rPr lang="en-US" dirty="0"/>
              <a:t>The status of configuration items/units is recorded according to a documented procedure.</a:t>
            </a:r>
          </a:p>
          <a:p>
            <a:pPr lvl="1"/>
            <a:r>
              <a:rPr lang="en-US" dirty="0"/>
              <a:t>Standard reports documenting the SCM activities and the contents of the software baseline are developed and made available to affected groups and individuals.</a:t>
            </a:r>
          </a:p>
          <a:p>
            <a:r>
              <a:rPr lang="en-US" dirty="0"/>
              <a:t>Audits</a:t>
            </a:r>
          </a:p>
          <a:p>
            <a:pPr lvl="1"/>
            <a:r>
              <a:rPr lang="en-US" dirty="0"/>
              <a:t>Software baseline </a:t>
            </a:r>
            <a:r>
              <a:rPr lang="en-US" u="sng" dirty="0"/>
              <a:t>audits</a:t>
            </a:r>
            <a:r>
              <a:rPr lang="en-US" dirty="0"/>
              <a:t> are conducted according to a documented procedure.</a:t>
            </a:r>
          </a:p>
          <a:p>
            <a:endParaRPr lang="en-US" dirty="0"/>
          </a:p>
          <a:p>
            <a:endParaRPr lang="en-US" dirty="0"/>
          </a:p>
        </p:txBody>
      </p:sp>
      <p:grpSp>
        <p:nvGrpSpPr>
          <p:cNvPr id="5" name="Group 4"/>
          <p:cNvGrpSpPr/>
          <p:nvPr/>
        </p:nvGrpSpPr>
        <p:grpSpPr>
          <a:xfrm>
            <a:off x="8218714" y="116331"/>
            <a:ext cx="3810000" cy="880532"/>
            <a:chOff x="2085083" y="1302677"/>
            <a:chExt cx="3810000" cy="2754808"/>
          </a:xfrm>
        </p:grpSpPr>
        <p:sp>
          <p:nvSpPr>
            <p:cNvPr id="6" name="Text Box 3"/>
            <p:cNvSpPr txBox="1">
              <a:spLocks noChangeArrowheads="1"/>
            </p:cNvSpPr>
            <p:nvPr/>
          </p:nvSpPr>
          <p:spPr bwMode="auto">
            <a:xfrm>
              <a:off x="2135684" y="1348383"/>
              <a:ext cx="3081239" cy="72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20" tIns="45310" rIns="90620" bIns="45310">
              <a:spAutoFit/>
            </a:bodyPr>
            <a:lstStyle>
              <a:lvl1pPr algn="l" defTabSz="966788">
                <a:spcBef>
                  <a:spcPct val="0"/>
                </a:spcBef>
                <a:defRPr sz="2400">
                  <a:solidFill>
                    <a:schemeClr val="tx1"/>
                  </a:solidFill>
                  <a:latin typeface="Times New Roman" panose="02020603050405020304" pitchFamily="18" charset="0"/>
                </a:defRPr>
              </a:lvl1pPr>
              <a:lvl2pPr marL="482600" algn="l" defTabSz="966788">
                <a:spcBef>
                  <a:spcPct val="0"/>
                </a:spcBef>
                <a:defRPr sz="2400">
                  <a:solidFill>
                    <a:schemeClr val="tx1"/>
                  </a:solidFill>
                  <a:latin typeface="Times New Roman" panose="02020603050405020304" pitchFamily="18" charset="0"/>
                </a:defRPr>
              </a:lvl2pPr>
              <a:lvl3pPr marL="966788" algn="l" defTabSz="966788">
                <a:spcBef>
                  <a:spcPct val="0"/>
                </a:spcBef>
                <a:defRPr sz="2400">
                  <a:solidFill>
                    <a:schemeClr val="tx1"/>
                  </a:solidFill>
                  <a:latin typeface="Times New Roman" panose="02020603050405020304" pitchFamily="18" charset="0"/>
                </a:defRPr>
              </a:lvl3pPr>
              <a:lvl4pPr marL="1449388" algn="l" defTabSz="966788">
                <a:spcBef>
                  <a:spcPct val="0"/>
                </a:spcBef>
                <a:defRPr sz="2400">
                  <a:solidFill>
                    <a:schemeClr val="tx1"/>
                  </a:solidFill>
                  <a:latin typeface="Times New Roman" panose="02020603050405020304" pitchFamily="18" charset="0"/>
                </a:defRPr>
              </a:lvl4pPr>
              <a:lvl5pPr marL="1933575" algn="l" defTabSz="966788">
                <a:spcBef>
                  <a:spcPct val="0"/>
                </a:spcBef>
                <a:defRPr sz="2400">
                  <a:solidFill>
                    <a:schemeClr val="tx1"/>
                  </a:solidFill>
                  <a:latin typeface="Times New Roman" panose="02020603050405020304" pitchFamily="18" charset="0"/>
                </a:defRPr>
              </a:lvl5pPr>
              <a:lvl6pPr marL="2390775" defTabSz="966788" eaLnBrk="0" fontAlgn="base" hangingPunct="0">
                <a:spcBef>
                  <a:spcPct val="0"/>
                </a:spcBef>
                <a:spcAft>
                  <a:spcPct val="0"/>
                </a:spcAft>
                <a:defRPr sz="2400">
                  <a:solidFill>
                    <a:schemeClr val="tx1"/>
                  </a:solidFill>
                  <a:latin typeface="Times New Roman" panose="02020603050405020304" pitchFamily="18" charset="0"/>
                </a:defRPr>
              </a:lvl6pPr>
              <a:lvl7pPr marL="2847975" defTabSz="966788" eaLnBrk="0" fontAlgn="base" hangingPunct="0">
                <a:spcBef>
                  <a:spcPct val="0"/>
                </a:spcBef>
                <a:spcAft>
                  <a:spcPct val="0"/>
                </a:spcAft>
                <a:defRPr sz="2400">
                  <a:solidFill>
                    <a:schemeClr val="tx1"/>
                  </a:solidFill>
                  <a:latin typeface="Times New Roman" panose="02020603050405020304" pitchFamily="18" charset="0"/>
                </a:defRPr>
              </a:lvl7pPr>
              <a:lvl8pPr marL="3305175" defTabSz="966788" eaLnBrk="0" fontAlgn="base" hangingPunct="0">
                <a:spcBef>
                  <a:spcPct val="0"/>
                </a:spcBef>
                <a:spcAft>
                  <a:spcPct val="0"/>
                </a:spcAft>
                <a:defRPr sz="2400">
                  <a:solidFill>
                    <a:schemeClr val="tx1"/>
                  </a:solidFill>
                  <a:latin typeface="Times New Roman" panose="02020603050405020304" pitchFamily="18" charset="0"/>
                </a:defRPr>
              </a:lvl8pPr>
              <a:lvl9pPr marL="3762375"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30000"/>
                </a:spcAft>
              </a:pPr>
              <a:r>
                <a:rPr lang="en-US" altLang="en-US" sz="1781" u="sng" dirty="0">
                  <a:solidFill>
                    <a:srgbClr val="0000CC"/>
                  </a:solidFill>
                  <a:effectLst>
                    <a:outerShdw blurRad="38100" dist="38100" dir="2700000" algn="tl">
                      <a:srgbClr val="C0C0C0"/>
                    </a:outerShdw>
                  </a:effectLst>
                  <a:latin typeface="Arial" panose="020B0604020202020204" pitchFamily="34" charset="0"/>
                </a:rPr>
                <a:t>Level 2</a:t>
              </a:r>
            </a:p>
            <a:p>
              <a:pPr>
                <a:buFontTx/>
                <a:buChar char="•"/>
              </a:pPr>
              <a:r>
                <a:rPr lang="en-US" altLang="en-US" sz="1781" u="sng" dirty="0">
                  <a:solidFill>
                    <a:schemeClr val="hlink"/>
                  </a:solidFill>
                  <a:effectLst>
                    <a:outerShdw blurRad="38100" dist="38100" dir="2700000" algn="tl">
                      <a:srgbClr val="C0C0C0"/>
                    </a:outerShdw>
                  </a:effectLst>
                  <a:latin typeface="Arial" panose="020B0604020202020204" pitchFamily="34" charset="0"/>
                </a:rPr>
                <a:t> Configuration Management</a:t>
              </a:r>
            </a:p>
          </p:txBody>
        </p:sp>
        <p:sp>
          <p:nvSpPr>
            <p:cNvPr id="7" name="Rectangle 7"/>
            <p:cNvSpPr>
              <a:spLocks noChangeArrowheads="1"/>
            </p:cNvSpPr>
            <p:nvPr/>
          </p:nvSpPr>
          <p:spPr bwMode="auto">
            <a:xfrm>
              <a:off x="2085083" y="1302677"/>
              <a:ext cx="3810000" cy="2754808"/>
            </a:xfrm>
            <a:prstGeom prst="rect">
              <a:avLst/>
            </a:prstGeom>
            <a:noFill/>
            <a:ln w="57150" cmpd="thickThin">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88"/>
            </a:p>
          </p:txBody>
        </p:sp>
      </p:grpSp>
    </p:spTree>
    <p:extLst>
      <p:ext uri="{BB962C8B-B14F-4D97-AF65-F5344CB8AC3E}">
        <p14:creationId xmlns:p14="http://schemas.microsoft.com/office/powerpoint/2010/main" val="3685469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62F17-9F41-9340-9154-874C2EF844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3068C0-7088-7B46-ABFB-ADE83C7C55B1}"/>
              </a:ext>
            </a:extLst>
          </p:cNvPr>
          <p:cNvSpPr>
            <a:spLocks noGrp="1"/>
          </p:cNvSpPr>
          <p:nvPr>
            <p:ph idx="1"/>
          </p:nvPr>
        </p:nvSpPr>
        <p:spPr/>
        <p:txBody>
          <a:bodyPr/>
          <a:lstStyle/>
          <a:p>
            <a:endParaRPr lang="en-US" dirty="0"/>
          </a:p>
        </p:txBody>
      </p:sp>
      <p:pic>
        <p:nvPicPr>
          <p:cNvPr id="4" name="Picture 2" descr="Verification and Validation - GreenDart Inc. Team Blog">
            <a:extLst>
              <a:ext uri="{FF2B5EF4-FFF2-40B4-BE49-F238E27FC236}">
                <a16:creationId xmlns:a16="http://schemas.microsoft.com/office/drawing/2014/main" id="{FC8069D8-E60E-3341-94F3-975D95BCD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0" y="0"/>
            <a:ext cx="5461000" cy="3213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C83359-7AA9-D44D-B63C-5A1071D1612B}"/>
              </a:ext>
            </a:extLst>
          </p:cNvPr>
          <p:cNvPicPr>
            <a:picLocks noChangeAspect="1"/>
          </p:cNvPicPr>
          <p:nvPr/>
        </p:nvPicPr>
        <p:blipFill>
          <a:blip r:embed="rId3"/>
          <a:stretch>
            <a:fillRect/>
          </a:stretch>
        </p:blipFill>
        <p:spPr>
          <a:xfrm>
            <a:off x="0" y="2835752"/>
            <a:ext cx="6388274" cy="4022247"/>
          </a:xfrm>
          <a:prstGeom prst="rect">
            <a:avLst/>
          </a:prstGeom>
        </p:spPr>
      </p:pic>
      <p:sp>
        <p:nvSpPr>
          <p:cNvPr id="6" name="Left Arrow 5">
            <a:extLst>
              <a:ext uri="{FF2B5EF4-FFF2-40B4-BE49-F238E27FC236}">
                <a16:creationId xmlns:a16="http://schemas.microsoft.com/office/drawing/2014/main" id="{FAB6DF61-551F-3447-9B6F-7A682C714995}"/>
              </a:ext>
            </a:extLst>
          </p:cNvPr>
          <p:cNvSpPr/>
          <p:nvPr/>
        </p:nvSpPr>
        <p:spPr>
          <a:xfrm>
            <a:off x="2710543" y="5909584"/>
            <a:ext cx="794657" cy="2830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39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1810-C719-E840-A081-D4ED47463204}"/>
              </a:ext>
            </a:extLst>
          </p:cNvPr>
          <p:cNvSpPr>
            <a:spLocks noGrp="1"/>
          </p:cNvSpPr>
          <p:nvPr>
            <p:ph type="title"/>
          </p:nvPr>
        </p:nvSpPr>
        <p:spPr/>
        <p:txBody>
          <a:bodyPr/>
          <a:lstStyle/>
          <a:p>
            <a:r>
              <a:rPr lang="en-US" dirty="0"/>
              <a:t>Elements of Software Configuration Management</a:t>
            </a:r>
          </a:p>
        </p:txBody>
      </p:sp>
      <p:sp>
        <p:nvSpPr>
          <p:cNvPr id="8" name="Content Placeholder 7">
            <a:extLst>
              <a:ext uri="{FF2B5EF4-FFF2-40B4-BE49-F238E27FC236}">
                <a16:creationId xmlns:a16="http://schemas.microsoft.com/office/drawing/2014/main" id="{D6D603AC-08FE-864F-A17E-9DB13B131C37}"/>
              </a:ext>
            </a:extLst>
          </p:cNvPr>
          <p:cNvSpPr>
            <a:spLocks noGrp="1"/>
          </p:cNvSpPr>
          <p:nvPr>
            <p:ph idx="1"/>
          </p:nvPr>
        </p:nvSpPr>
        <p:spPr/>
        <p:txBody>
          <a:bodyPr>
            <a:normAutofit fontScale="92500" lnSpcReduction="10000"/>
          </a:bodyPr>
          <a:lstStyle/>
          <a:p>
            <a:r>
              <a:rPr lang="en-US" dirty="0"/>
              <a:t>TLA (Thee letter acronyms) Definitions</a:t>
            </a:r>
          </a:p>
          <a:p>
            <a:r>
              <a:rPr lang="en-US" dirty="0"/>
              <a:t>SCI, ECP, SCCB, DO, and CCC</a:t>
            </a:r>
          </a:p>
          <a:p>
            <a:pPr lvl="1"/>
            <a:r>
              <a:rPr lang="en-US" dirty="0"/>
              <a:t>SCI - S/W Configuration Item</a:t>
            </a:r>
            <a:endParaRPr lang="en-US" sz="1400" dirty="0"/>
          </a:p>
          <a:p>
            <a:pPr lvl="1"/>
            <a:r>
              <a:rPr lang="en-US" dirty="0"/>
              <a:t>ECP - Engineering Change Proposal</a:t>
            </a:r>
          </a:p>
          <a:p>
            <a:pPr lvl="2"/>
            <a:r>
              <a:rPr lang="en-US" sz="1200" dirty="0"/>
              <a:t>Request for Change</a:t>
            </a:r>
          </a:p>
          <a:p>
            <a:pPr lvl="1"/>
            <a:r>
              <a:rPr lang="en-US" dirty="0"/>
              <a:t>SCCB - Software Configuration Control Board</a:t>
            </a:r>
          </a:p>
          <a:p>
            <a:pPr lvl="1"/>
            <a:r>
              <a:rPr lang="en-US" dirty="0"/>
              <a:t>PSL – Program Support Libraries</a:t>
            </a:r>
            <a:r>
              <a:rPr lang="en-US" sz="1400" dirty="0"/>
              <a:t> (Test Data, SW, </a:t>
            </a:r>
            <a:r>
              <a:rPr lang="en-US" sz="1400" dirty="0" err="1"/>
              <a:t>etc</a:t>
            </a:r>
            <a:r>
              <a:rPr lang="en-US" sz="1400" dirty="0"/>
              <a:t>)</a:t>
            </a:r>
          </a:p>
          <a:p>
            <a:pPr lvl="2"/>
            <a:r>
              <a:rPr lang="en-US" sz="1200" dirty="0"/>
              <a:t>Repositories</a:t>
            </a:r>
          </a:p>
          <a:p>
            <a:pPr lvl="2"/>
            <a:r>
              <a:rPr lang="en-US" sz="1200" dirty="0">
                <a:hlinkClick r:id="rId2"/>
              </a:rPr>
              <a:t>https://www.joelonsoftware.com/2000/08/09/the-joel-test-12-steps-to-better-code/</a:t>
            </a:r>
            <a:endParaRPr lang="en-US" sz="1200" dirty="0"/>
          </a:p>
          <a:p>
            <a:pPr lvl="1"/>
            <a:r>
              <a:rPr lang="en-US" dirty="0"/>
              <a:t>DO - Design Object in Development Domain</a:t>
            </a:r>
          </a:p>
          <a:p>
            <a:pPr lvl="2"/>
            <a:r>
              <a:rPr lang="en-US" sz="1200" dirty="0"/>
              <a:t>Version Control - #, Change </a:t>
            </a:r>
            <a:r>
              <a:rPr lang="en-US" sz="1200" dirty="0" err="1"/>
              <a:t>cntrl</a:t>
            </a:r>
            <a:r>
              <a:rPr lang="en-US" sz="1200" dirty="0"/>
              <a:t>, SW Dev Folder</a:t>
            </a:r>
          </a:p>
          <a:p>
            <a:pPr lvl="1"/>
            <a:r>
              <a:rPr lang="en-US" dirty="0"/>
              <a:t>CCC – Change &amp; Configuration Control Environment</a:t>
            </a:r>
            <a:br>
              <a:rPr lang="en-US" dirty="0"/>
            </a:br>
            <a:r>
              <a:rPr lang="en-US" dirty="0"/>
              <a:t>p 84 2P.</a:t>
            </a:r>
          </a:p>
          <a:p>
            <a:pPr lvl="2"/>
            <a:r>
              <a:rPr lang="en-US" dirty="0"/>
              <a:t>JIRA – Scrum, </a:t>
            </a:r>
            <a:r>
              <a:rPr lang="en-US" dirty="0" err="1"/>
              <a:t>Clearcase</a:t>
            </a:r>
            <a:endParaRPr lang="en-US" dirty="0"/>
          </a:p>
          <a:p>
            <a:endParaRPr lang="en-US" dirty="0"/>
          </a:p>
        </p:txBody>
      </p:sp>
      <p:pic>
        <p:nvPicPr>
          <p:cNvPr id="7" name="Picture 6">
            <a:extLst>
              <a:ext uri="{FF2B5EF4-FFF2-40B4-BE49-F238E27FC236}">
                <a16:creationId xmlns:a16="http://schemas.microsoft.com/office/drawing/2014/main" id="{F7C12C86-0E34-A94E-A1FB-C13AA2EEB0D3}"/>
              </a:ext>
            </a:extLst>
          </p:cNvPr>
          <p:cNvPicPr>
            <a:picLocks noChangeAspect="1"/>
          </p:cNvPicPr>
          <p:nvPr/>
        </p:nvPicPr>
        <p:blipFill>
          <a:blip r:embed="rId3"/>
          <a:stretch>
            <a:fillRect/>
          </a:stretch>
        </p:blipFill>
        <p:spPr>
          <a:xfrm>
            <a:off x="11141662" y="0"/>
            <a:ext cx="1050338" cy="1435462"/>
          </a:xfrm>
          <a:prstGeom prst="rect">
            <a:avLst/>
          </a:prstGeom>
        </p:spPr>
      </p:pic>
      <p:pic>
        <p:nvPicPr>
          <p:cNvPr id="9" name="Picture 8">
            <a:extLst>
              <a:ext uri="{FF2B5EF4-FFF2-40B4-BE49-F238E27FC236}">
                <a16:creationId xmlns:a16="http://schemas.microsoft.com/office/drawing/2014/main" id="{7EA891DB-504B-F84B-9C6D-7F56026B39D9}"/>
              </a:ext>
            </a:extLst>
          </p:cNvPr>
          <p:cNvPicPr>
            <a:picLocks noChangeAspect="1"/>
          </p:cNvPicPr>
          <p:nvPr/>
        </p:nvPicPr>
        <p:blipFill>
          <a:blip r:embed="rId4"/>
          <a:stretch>
            <a:fillRect/>
          </a:stretch>
        </p:blipFill>
        <p:spPr>
          <a:xfrm>
            <a:off x="8095534" y="1144588"/>
            <a:ext cx="2865819" cy="2665412"/>
          </a:xfrm>
          <a:prstGeom prst="rect">
            <a:avLst/>
          </a:prstGeom>
        </p:spPr>
      </p:pic>
      <p:pic>
        <p:nvPicPr>
          <p:cNvPr id="10" name="Picture 9">
            <a:extLst>
              <a:ext uri="{FF2B5EF4-FFF2-40B4-BE49-F238E27FC236}">
                <a16:creationId xmlns:a16="http://schemas.microsoft.com/office/drawing/2014/main" id="{BBB4A092-506E-8446-8F98-1D2DC8E0817F}"/>
              </a:ext>
            </a:extLst>
          </p:cNvPr>
          <p:cNvPicPr>
            <a:picLocks noChangeAspect="1"/>
          </p:cNvPicPr>
          <p:nvPr/>
        </p:nvPicPr>
        <p:blipFill>
          <a:blip r:embed="rId5"/>
          <a:stretch>
            <a:fillRect/>
          </a:stretch>
        </p:blipFill>
        <p:spPr>
          <a:xfrm>
            <a:off x="8248443" y="3810000"/>
            <a:ext cx="3795505" cy="3041057"/>
          </a:xfrm>
          <a:prstGeom prst="rect">
            <a:avLst/>
          </a:prstGeom>
        </p:spPr>
      </p:pic>
    </p:spTree>
    <p:extLst>
      <p:ext uri="{BB962C8B-B14F-4D97-AF65-F5344CB8AC3E}">
        <p14:creationId xmlns:p14="http://schemas.microsoft.com/office/powerpoint/2010/main" val="4025012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EF89-195E-9E49-BCBE-0B406A8D36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B54CF0-9ACF-074E-882C-EE7C81880438}"/>
              </a:ext>
            </a:extLst>
          </p:cNvPr>
          <p:cNvSpPr>
            <a:spLocks noGrp="1"/>
          </p:cNvSpPr>
          <p:nvPr>
            <p:ph idx="1"/>
          </p:nvPr>
        </p:nvSpPr>
        <p:spPr>
          <a:xfrm>
            <a:off x="0" y="1868488"/>
            <a:ext cx="3534362" cy="4351338"/>
          </a:xfrm>
        </p:spPr>
        <p:txBody>
          <a:bodyPr/>
          <a:lstStyle/>
          <a:p>
            <a:endParaRPr lang="en-US"/>
          </a:p>
        </p:txBody>
      </p:sp>
      <p:pic>
        <p:nvPicPr>
          <p:cNvPr id="4" name="Picture 3">
            <a:extLst>
              <a:ext uri="{FF2B5EF4-FFF2-40B4-BE49-F238E27FC236}">
                <a16:creationId xmlns:a16="http://schemas.microsoft.com/office/drawing/2014/main" id="{B2E8E550-B53D-4B43-AA87-A95BCC34458B}"/>
              </a:ext>
            </a:extLst>
          </p:cNvPr>
          <p:cNvPicPr>
            <a:picLocks noChangeAspect="1"/>
          </p:cNvPicPr>
          <p:nvPr/>
        </p:nvPicPr>
        <p:blipFill>
          <a:blip r:embed="rId2"/>
          <a:stretch>
            <a:fillRect/>
          </a:stretch>
        </p:blipFill>
        <p:spPr>
          <a:xfrm>
            <a:off x="3534362" y="57150"/>
            <a:ext cx="7607300" cy="6743700"/>
          </a:xfrm>
          <a:prstGeom prst="rect">
            <a:avLst/>
          </a:prstGeom>
        </p:spPr>
      </p:pic>
      <p:pic>
        <p:nvPicPr>
          <p:cNvPr id="5" name="Picture 4">
            <a:extLst>
              <a:ext uri="{FF2B5EF4-FFF2-40B4-BE49-F238E27FC236}">
                <a16:creationId xmlns:a16="http://schemas.microsoft.com/office/drawing/2014/main" id="{C29DB6C2-7DAF-8A4E-B177-C7831BEFF1E1}"/>
              </a:ext>
            </a:extLst>
          </p:cNvPr>
          <p:cNvPicPr>
            <a:picLocks noChangeAspect="1"/>
          </p:cNvPicPr>
          <p:nvPr/>
        </p:nvPicPr>
        <p:blipFill>
          <a:blip r:embed="rId3"/>
          <a:stretch>
            <a:fillRect/>
          </a:stretch>
        </p:blipFill>
        <p:spPr>
          <a:xfrm>
            <a:off x="11141662" y="0"/>
            <a:ext cx="1050338" cy="1435462"/>
          </a:xfrm>
          <a:prstGeom prst="rect">
            <a:avLst/>
          </a:prstGeom>
        </p:spPr>
      </p:pic>
    </p:spTree>
    <p:extLst>
      <p:ext uri="{BB962C8B-B14F-4D97-AF65-F5344CB8AC3E}">
        <p14:creationId xmlns:p14="http://schemas.microsoft.com/office/powerpoint/2010/main" val="2873633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A2B5-5C79-7A41-AD2C-5D6D470224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FC3F6F-5D8F-FB44-948A-F60E114249E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340C65D-D8B2-F84B-84E6-1353912DF69C}"/>
              </a:ext>
            </a:extLst>
          </p:cNvPr>
          <p:cNvPicPr>
            <a:picLocks noChangeAspect="1"/>
          </p:cNvPicPr>
          <p:nvPr/>
        </p:nvPicPr>
        <p:blipFill>
          <a:blip r:embed="rId2"/>
          <a:stretch>
            <a:fillRect/>
          </a:stretch>
        </p:blipFill>
        <p:spPr>
          <a:xfrm>
            <a:off x="1809750" y="0"/>
            <a:ext cx="8572500" cy="6858000"/>
          </a:xfrm>
          <a:prstGeom prst="rect">
            <a:avLst/>
          </a:prstGeom>
        </p:spPr>
      </p:pic>
      <p:pic>
        <p:nvPicPr>
          <p:cNvPr id="5" name="Picture 4">
            <a:extLst>
              <a:ext uri="{FF2B5EF4-FFF2-40B4-BE49-F238E27FC236}">
                <a16:creationId xmlns:a16="http://schemas.microsoft.com/office/drawing/2014/main" id="{E65654FF-3433-C74F-9963-5D6B1A78345D}"/>
              </a:ext>
            </a:extLst>
          </p:cNvPr>
          <p:cNvPicPr>
            <a:picLocks noChangeAspect="1"/>
          </p:cNvPicPr>
          <p:nvPr/>
        </p:nvPicPr>
        <p:blipFill>
          <a:blip r:embed="rId3"/>
          <a:stretch>
            <a:fillRect/>
          </a:stretch>
        </p:blipFill>
        <p:spPr>
          <a:xfrm>
            <a:off x="11141662" y="0"/>
            <a:ext cx="1050338" cy="1435462"/>
          </a:xfrm>
          <a:prstGeom prst="rect">
            <a:avLst/>
          </a:prstGeom>
        </p:spPr>
      </p:pic>
    </p:spTree>
    <p:extLst>
      <p:ext uri="{BB962C8B-B14F-4D97-AF65-F5344CB8AC3E}">
        <p14:creationId xmlns:p14="http://schemas.microsoft.com/office/powerpoint/2010/main" val="71399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My Experience</a:t>
            </a:r>
          </a:p>
        </p:txBody>
      </p:sp>
      <p:sp>
        <p:nvSpPr>
          <p:cNvPr id="3" name="Content Placeholder 2"/>
          <p:cNvSpPr>
            <a:spLocks noGrp="1"/>
          </p:cNvSpPr>
          <p:nvPr>
            <p:ph idx="1"/>
          </p:nvPr>
        </p:nvSpPr>
        <p:spPr>
          <a:xfrm>
            <a:off x="93785" y="1845734"/>
            <a:ext cx="11922369" cy="4449558"/>
          </a:xfrm>
        </p:spPr>
        <p:txBody>
          <a:bodyPr>
            <a:normAutofit lnSpcReduction="10000"/>
          </a:bodyPr>
          <a:lstStyle/>
          <a:p>
            <a:r>
              <a:rPr lang="en-US" sz="1600" dirty="0"/>
              <a:t>I think a few stories might help with understanding the reading and the acronyms.</a:t>
            </a:r>
          </a:p>
          <a:p>
            <a:r>
              <a:rPr lang="en-US" sz="1600" dirty="0"/>
              <a:t>All the projects I have been have had a process of keeping track and managing changes of our software code(</a:t>
            </a:r>
            <a:r>
              <a:rPr lang="en-US" sz="1600" b="1" dirty="0"/>
              <a:t>SCM</a:t>
            </a:r>
            <a:r>
              <a:rPr lang="en-US" sz="1600" dirty="0"/>
              <a:t>). The tools (</a:t>
            </a:r>
            <a:r>
              <a:rPr lang="en-US" sz="1600" b="1" dirty="0"/>
              <a:t>PSL</a:t>
            </a:r>
            <a:r>
              <a:rPr lang="en-US" sz="1600" dirty="0"/>
              <a:t>) changed from project to project but all the code was store in a source control system, either </a:t>
            </a:r>
            <a:r>
              <a:rPr lang="en-US" sz="1600" dirty="0" err="1"/>
              <a:t>svn</a:t>
            </a:r>
            <a:r>
              <a:rPr lang="en-US" sz="1600" dirty="0"/>
              <a:t>, csv, </a:t>
            </a:r>
            <a:r>
              <a:rPr lang="en-US" sz="1600" dirty="0" err="1"/>
              <a:t>clearcase</a:t>
            </a:r>
            <a:r>
              <a:rPr lang="en-US" sz="1600" dirty="0"/>
              <a:t>, GitHub. Each code file, *.</a:t>
            </a:r>
            <a:r>
              <a:rPr lang="en-US" sz="1600" dirty="0" err="1"/>
              <a:t>cpp</a:t>
            </a:r>
            <a:r>
              <a:rPr lang="en-US" sz="1600" dirty="0"/>
              <a:t>, *.java, *.h, configuration files, data files (or call in the reading as SCI) were stored in the source control system. </a:t>
            </a:r>
          </a:p>
          <a:p>
            <a:r>
              <a:rPr lang="en-US" sz="1600" dirty="0"/>
              <a:t>Whenever a bug was found either from the responsible engineer, testing or from the customer a </a:t>
            </a:r>
            <a:r>
              <a:rPr lang="en-US" sz="1600" b="1" dirty="0"/>
              <a:t>Deficiency Reports, DRs, was written </a:t>
            </a:r>
            <a:r>
              <a:rPr lang="en-US" sz="1600" dirty="0"/>
              <a:t>(</a:t>
            </a:r>
            <a:r>
              <a:rPr lang="en-US" sz="1600" b="1" dirty="0"/>
              <a:t>ECP</a:t>
            </a:r>
            <a:r>
              <a:rPr lang="en-US" sz="1600" dirty="0"/>
              <a:t>) and stored in a bug database. We could even receive requests for new features, that we would turn in to Deficiency Reports, DR (ECP). </a:t>
            </a:r>
          </a:p>
          <a:p>
            <a:r>
              <a:rPr lang="en-US" sz="1600" dirty="0"/>
              <a:t>Before any could change code or work on the DRs, they had to go through the </a:t>
            </a:r>
            <a:r>
              <a:rPr lang="en-US" sz="1600" b="1" dirty="0"/>
              <a:t>Configuration Change Board(CCB). </a:t>
            </a:r>
            <a:r>
              <a:rPr lang="en-US" sz="1600" dirty="0"/>
              <a:t>This was a group of people that knew the system and tried to identify where the problem was in the code and make sure changes or fixes would not affect the entropy of the system. The DR would be changed into a request to change the software (</a:t>
            </a:r>
            <a:r>
              <a:rPr lang="en-US" sz="1600" b="1" dirty="0"/>
              <a:t>ECP-&gt;DO</a:t>
            </a:r>
            <a:r>
              <a:rPr lang="en-US" sz="1600" dirty="0"/>
              <a:t>) and assigned to a Responsible Engineer. </a:t>
            </a:r>
          </a:p>
          <a:p>
            <a:r>
              <a:rPr lang="en-US" sz="1600" dirty="0"/>
              <a:t>The Responsible Engineer, me or another member of our team would then start collecting information, such as log reports, the original ECP, any previous work, and documentation that might help with solving and fixing the problem, and the requirements &amp; design of the fix. All of this information would go in to a </a:t>
            </a:r>
            <a:r>
              <a:rPr lang="en-US" sz="1600" b="1" dirty="0"/>
              <a:t>Software Development Folder, SDF (DO). </a:t>
            </a:r>
          </a:p>
          <a:p>
            <a:r>
              <a:rPr lang="en-US" sz="1600" dirty="0"/>
              <a:t>The status of the task usually is kept in a database (i.e. </a:t>
            </a:r>
            <a:r>
              <a:rPr lang="en-US" sz="1600" dirty="0" err="1"/>
              <a:t>cleartool</a:t>
            </a:r>
            <a:r>
              <a:rPr lang="en-US" sz="1600" dirty="0"/>
              <a:t>) or program (Jira)( also known as a SW Configuration Status Accounting). The </a:t>
            </a:r>
            <a:r>
              <a:rPr lang="en-US" sz="1600" b="1" dirty="0"/>
              <a:t>code (SCIs) </a:t>
            </a:r>
            <a:r>
              <a:rPr lang="en-US" sz="1600" dirty="0"/>
              <a:t>and files that needed to be changed would identified, and documented in the SDF (DO), along with test procedures and data.  </a:t>
            </a:r>
          </a:p>
          <a:p>
            <a:r>
              <a:rPr lang="en-US" sz="1600" dirty="0"/>
              <a:t>All the changes would be then rolled into a delivery and identified in a VDD (Version Description Document)</a:t>
            </a:r>
          </a:p>
        </p:txBody>
      </p:sp>
      <p:graphicFrame>
        <p:nvGraphicFramePr>
          <p:cNvPr id="4" name="Diagram 3"/>
          <p:cNvGraphicFramePr/>
          <p:nvPr/>
        </p:nvGraphicFramePr>
        <p:xfrm>
          <a:off x="7424616" y="178229"/>
          <a:ext cx="4591538" cy="1126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0" y="5839773"/>
            <a:ext cx="12192000" cy="1018227"/>
          </a:xfrm>
          <a:prstGeom prst="rect">
            <a:avLst/>
          </a:prstGeom>
        </p:spPr>
        <p:txBody>
          <a:bodyPr wrap="square">
            <a:spAutoFit/>
          </a:bodyPr>
          <a:lstStyle/>
          <a:p>
            <a:pPr>
              <a:lnSpc>
                <a:spcPct val="107000"/>
              </a:lnSpc>
              <a:spcAft>
                <a:spcPts val="800"/>
              </a:spcAft>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author of Stack Overflow, Joel, has a blog that address these fundamental elements of every project, a change process (SCM), code repository (PSL, SCI), Change board (CCB), a bug database (ECP), and a way of recording the history of changes(DO).</a:t>
            </a:r>
          </a:p>
          <a:p>
            <a:pPr>
              <a:lnSpc>
                <a:spcPct val="107000"/>
              </a:lnSpc>
              <a:spcAft>
                <a:spcPts val="800"/>
              </a:spcAft>
            </a:pPr>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7"/>
              </a:rPr>
              <a:t>https://www.joelonsoftware.com/2000/08/09/the-joel-test-12-steps-to-better-code/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986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46ED29FD-D465-EA41-9892-6AA637C29142}"/>
              </a:ext>
            </a:extLst>
          </p:cNvPr>
          <p:cNvPicPr>
            <a:picLocks noChangeAspect="1"/>
          </p:cNvPicPr>
          <p:nvPr/>
        </p:nvPicPr>
        <p:blipFill>
          <a:blip r:embed="rId2"/>
          <a:stretch>
            <a:fillRect/>
          </a:stretch>
        </p:blipFill>
        <p:spPr>
          <a:xfrm>
            <a:off x="0" y="3306400"/>
            <a:ext cx="5173694" cy="3551600"/>
          </a:xfrm>
          <a:prstGeom prst="rect">
            <a:avLst/>
          </a:prstGeom>
        </p:spPr>
      </p:pic>
      <p:sp>
        <p:nvSpPr>
          <p:cNvPr id="4" name="Magnetic Disk 3">
            <a:extLst>
              <a:ext uri="{FF2B5EF4-FFF2-40B4-BE49-F238E27FC236}">
                <a16:creationId xmlns:a16="http://schemas.microsoft.com/office/drawing/2014/main" id="{BDC01D89-8C57-764C-9FAF-D8902B6795E2}"/>
              </a:ext>
            </a:extLst>
          </p:cNvPr>
          <p:cNvSpPr/>
          <p:nvPr/>
        </p:nvSpPr>
        <p:spPr>
          <a:xfrm>
            <a:off x="8699894" y="3060205"/>
            <a:ext cx="1240077" cy="48538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Program Lib</a:t>
            </a:r>
          </a:p>
        </p:txBody>
      </p:sp>
      <p:sp>
        <p:nvSpPr>
          <p:cNvPr id="7" name="Magnetic Disk 6">
            <a:extLst>
              <a:ext uri="{FF2B5EF4-FFF2-40B4-BE49-F238E27FC236}">
                <a16:creationId xmlns:a16="http://schemas.microsoft.com/office/drawing/2014/main" id="{A76CDB3B-CF83-B54C-9B1A-CE1D4A975CD1}"/>
              </a:ext>
            </a:extLst>
          </p:cNvPr>
          <p:cNvSpPr/>
          <p:nvPr/>
        </p:nvSpPr>
        <p:spPr>
          <a:xfrm>
            <a:off x="8525380" y="5082200"/>
            <a:ext cx="1240077" cy="48538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Code</a:t>
            </a:r>
          </a:p>
        </p:txBody>
      </p:sp>
      <p:sp>
        <p:nvSpPr>
          <p:cNvPr id="8" name="Magnetic Disk 7">
            <a:extLst>
              <a:ext uri="{FF2B5EF4-FFF2-40B4-BE49-F238E27FC236}">
                <a16:creationId xmlns:a16="http://schemas.microsoft.com/office/drawing/2014/main" id="{B40ECD15-CAC7-1042-9887-C8B469D322F0}"/>
              </a:ext>
            </a:extLst>
          </p:cNvPr>
          <p:cNvSpPr/>
          <p:nvPr/>
        </p:nvSpPr>
        <p:spPr>
          <a:xfrm>
            <a:off x="8699896" y="4030971"/>
            <a:ext cx="1240077" cy="48538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SW Dev Folder</a:t>
            </a:r>
          </a:p>
        </p:txBody>
      </p:sp>
      <p:sp>
        <p:nvSpPr>
          <p:cNvPr id="9" name="Magnetic Disk 8">
            <a:extLst>
              <a:ext uri="{FF2B5EF4-FFF2-40B4-BE49-F238E27FC236}">
                <a16:creationId xmlns:a16="http://schemas.microsoft.com/office/drawing/2014/main" id="{587B2FF5-0942-AA47-A2D9-B70A9FB70B72}"/>
              </a:ext>
            </a:extLst>
          </p:cNvPr>
          <p:cNvSpPr/>
          <p:nvPr/>
        </p:nvSpPr>
        <p:spPr>
          <a:xfrm>
            <a:off x="8699897" y="3545588"/>
            <a:ext cx="1240077" cy="48538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Project Docs</a:t>
            </a:r>
          </a:p>
        </p:txBody>
      </p:sp>
      <p:sp>
        <p:nvSpPr>
          <p:cNvPr id="10" name="Magnetic Disk 9">
            <a:extLst>
              <a:ext uri="{FF2B5EF4-FFF2-40B4-BE49-F238E27FC236}">
                <a16:creationId xmlns:a16="http://schemas.microsoft.com/office/drawing/2014/main" id="{D7935D5F-BF6A-6542-B33D-A6C562CC3F75}"/>
              </a:ext>
            </a:extLst>
          </p:cNvPr>
          <p:cNvSpPr/>
          <p:nvPr/>
        </p:nvSpPr>
        <p:spPr>
          <a:xfrm>
            <a:off x="9400589" y="1158425"/>
            <a:ext cx="1240077" cy="4853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Items</a:t>
            </a:r>
          </a:p>
        </p:txBody>
      </p:sp>
      <p:sp>
        <p:nvSpPr>
          <p:cNvPr id="11" name="Magnetic Disk 10">
            <a:extLst>
              <a:ext uri="{FF2B5EF4-FFF2-40B4-BE49-F238E27FC236}">
                <a16:creationId xmlns:a16="http://schemas.microsoft.com/office/drawing/2014/main" id="{2E224D24-9053-B94B-A964-D7E3AB280155}"/>
              </a:ext>
            </a:extLst>
          </p:cNvPr>
          <p:cNvSpPr/>
          <p:nvPr/>
        </p:nvSpPr>
        <p:spPr>
          <a:xfrm>
            <a:off x="4308800" y="1224915"/>
            <a:ext cx="1240077" cy="4853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Problem Reports</a:t>
            </a:r>
          </a:p>
        </p:txBody>
      </p:sp>
      <p:sp>
        <p:nvSpPr>
          <p:cNvPr id="12" name="Document 11">
            <a:extLst>
              <a:ext uri="{FF2B5EF4-FFF2-40B4-BE49-F238E27FC236}">
                <a16:creationId xmlns:a16="http://schemas.microsoft.com/office/drawing/2014/main" id="{6F6EC915-C1B7-9248-B6DE-5215732FDC38}"/>
              </a:ext>
            </a:extLst>
          </p:cNvPr>
          <p:cNvSpPr/>
          <p:nvPr/>
        </p:nvSpPr>
        <p:spPr>
          <a:xfrm>
            <a:off x="1090659" y="130008"/>
            <a:ext cx="881743" cy="957121"/>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Bug Report</a:t>
            </a:r>
          </a:p>
          <a:p>
            <a:pPr algn="ctr"/>
            <a:r>
              <a:rPr lang="en-US" sz="1400" dirty="0"/>
              <a:t>Deficiency</a:t>
            </a:r>
          </a:p>
        </p:txBody>
      </p:sp>
      <p:sp>
        <p:nvSpPr>
          <p:cNvPr id="13" name="Magnetic Disk 12">
            <a:extLst>
              <a:ext uri="{FF2B5EF4-FFF2-40B4-BE49-F238E27FC236}">
                <a16:creationId xmlns:a16="http://schemas.microsoft.com/office/drawing/2014/main" id="{3540DEBF-BE84-244B-BD3E-F3BB81343294}"/>
              </a:ext>
            </a:extLst>
          </p:cNvPr>
          <p:cNvSpPr/>
          <p:nvPr/>
        </p:nvSpPr>
        <p:spPr>
          <a:xfrm>
            <a:off x="2535172" y="365876"/>
            <a:ext cx="1240077" cy="4853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Bug Reports</a:t>
            </a:r>
          </a:p>
        </p:txBody>
      </p:sp>
      <p:sp>
        <p:nvSpPr>
          <p:cNvPr id="14" name="Rounded Rectangle 13">
            <a:extLst>
              <a:ext uri="{FF2B5EF4-FFF2-40B4-BE49-F238E27FC236}">
                <a16:creationId xmlns:a16="http://schemas.microsoft.com/office/drawing/2014/main" id="{B5E63D39-C140-B642-9524-6BA2A43A2E80}"/>
              </a:ext>
            </a:extLst>
          </p:cNvPr>
          <p:cNvSpPr/>
          <p:nvPr/>
        </p:nvSpPr>
        <p:spPr>
          <a:xfrm>
            <a:off x="2428023" y="1199863"/>
            <a:ext cx="1447800" cy="5391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CCB</a:t>
            </a:r>
          </a:p>
        </p:txBody>
      </p:sp>
      <p:sp>
        <p:nvSpPr>
          <p:cNvPr id="5" name="Magnetic Disk 4">
            <a:extLst>
              <a:ext uri="{FF2B5EF4-FFF2-40B4-BE49-F238E27FC236}">
                <a16:creationId xmlns:a16="http://schemas.microsoft.com/office/drawing/2014/main" id="{A2075697-4069-2E43-B5E9-4926E1240772}"/>
              </a:ext>
            </a:extLst>
          </p:cNvPr>
          <p:cNvSpPr/>
          <p:nvPr/>
        </p:nvSpPr>
        <p:spPr>
          <a:xfrm>
            <a:off x="2531885" y="130006"/>
            <a:ext cx="1240077" cy="28817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Project Lib</a:t>
            </a:r>
          </a:p>
        </p:txBody>
      </p:sp>
      <p:sp>
        <p:nvSpPr>
          <p:cNvPr id="15" name="Magnetic Disk 14">
            <a:extLst>
              <a:ext uri="{FF2B5EF4-FFF2-40B4-BE49-F238E27FC236}">
                <a16:creationId xmlns:a16="http://schemas.microsoft.com/office/drawing/2014/main" id="{F94491F4-C2CD-F24A-A4D5-74237C4801C0}"/>
              </a:ext>
            </a:extLst>
          </p:cNvPr>
          <p:cNvSpPr/>
          <p:nvPr/>
        </p:nvSpPr>
        <p:spPr>
          <a:xfrm>
            <a:off x="4308799" y="936743"/>
            <a:ext cx="1240077" cy="28817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Project Lib</a:t>
            </a:r>
          </a:p>
        </p:txBody>
      </p:sp>
      <p:cxnSp>
        <p:nvCxnSpPr>
          <p:cNvPr id="17" name="Elbow Connector 16">
            <a:extLst>
              <a:ext uri="{FF2B5EF4-FFF2-40B4-BE49-F238E27FC236}">
                <a16:creationId xmlns:a16="http://schemas.microsoft.com/office/drawing/2014/main" id="{05F5A952-21C4-6547-A6CB-1A17BFDA43A8}"/>
              </a:ext>
            </a:extLst>
          </p:cNvPr>
          <p:cNvCxnSpPr>
            <a:stCxn id="12" idx="3"/>
            <a:endCxn id="13" idx="2"/>
          </p:cNvCxnSpPr>
          <p:nvPr/>
        </p:nvCxnSpPr>
        <p:spPr>
          <a:xfrm flipV="1">
            <a:off x="1972402" y="608568"/>
            <a:ext cx="562770" cy="1"/>
          </a:xfrm>
          <a:prstGeom prst="bentConnector3">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634158B2-9D14-D043-B672-6D582A73FEA7}"/>
              </a:ext>
            </a:extLst>
          </p:cNvPr>
          <p:cNvCxnSpPr>
            <a:cxnSpLocks/>
            <a:stCxn id="13" idx="3"/>
            <a:endCxn id="14" idx="0"/>
          </p:cNvCxnSpPr>
          <p:nvPr/>
        </p:nvCxnSpPr>
        <p:spPr>
          <a:xfrm rot="5400000">
            <a:off x="2979265" y="1023917"/>
            <a:ext cx="348604" cy="3288"/>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F38296E7-2702-DB44-BC45-8E28325E9EA0}"/>
              </a:ext>
            </a:extLst>
          </p:cNvPr>
          <p:cNvCxnSpPr>
            <a:cxnSpLocks/>
            <a:stCxn id="14" idx="3"/>
            <a:endCxn id="11" idx="2"/>
          </p:cNvCxnSpPr>
          <p:nvPr/>
        </p:nvCxnSpPr>
        <p:spPr>
          <a:xfrm flipV="1">
            <a:off x="3875823" y="1467607"/>
            <a:ext cx="432977" cy="1827"/>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F367815B-84DA-6044-85D8-CD3E11264EE9}"/>
              </a:ext>
            </a:extLst>
          </p:cNvPr>
          <p:cNvSpPr/>
          <p:nvPr/>
        </p:nvSpPr>
        <p:spPr>
          <a:xfrm>
            <a:off x="5232759" y="2100330"/>
            <a:ext cx="1447800" cy="53914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Responsible Engineer</a:t>
            </a:r>
          </a:p>
        </p:txBody>
      </p:sp>
      <p:cxnSp>
        <p:nvCxnSpPr>
          <p:cNvPr id="26" name="Elbow Connector 25">
            <a:extLst>
              <a:ext uri="{FF2B5EF4-FFF2-40B4-BE49-F238E27FC236}">
                <a16:creationId xmlns:a16="http://schemas.microsoft.com/office/drawing/2014/main" id="{6C13ADDD-5637-8649-A285-25C3E4D1A4C5}"/>
              </a:ext>
            </a:extLst>
          </p:cNvPr>
          <p:cNvCxnSpPr>
            <a:cxnSpLocks/>
            <a:stCxn id="11" idx="3"/>
            <a:endCxn id="25" idx="1"/>
          </p:cNvCxnSpPr>
          <p:nvPr/>
        </p:nvCxnSpPr>
        <p:spPr>
          <a:xfrm rot="16200000" flipH="1">
            <a:off x="4750998" y="1888139"/>
            <a:ext cx="659603" cy="303920"/>
          </a:xfrm>
          <a:prstGeom prst="bentConnector2">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8DFBE8FD-8E2A-794A-BED3-18F1C918B9E3}"/>
              </a:ext>
            </a:extLst>
          </p:cNvPr>
          <p:cNvCxnSpPr>
            <a:cxnSpLocks/>
            <a:stCxn id="25" idx="3"/>
            <a:endCxn id="8" idx="2"/>
          </p:cNvCxnSpPr>
          <p:nvPr/>
        </p:nvCxnSpPr>
        <p:spPr>
          <a:xfrm>
            <a:off x="6680559" y="2369901"/>
            <a:ext cx="2019337" cy="1903762"/>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A8539B2-F735-244E-85C9-A8165E6E0DC3}"/>
              </a:ext>
            </a:extLst>
          </p:cNvPr>
          <p:cNvCxnSpPr>
            <a:cxnSpLocks/>
            <a:stCxn id="25" idx="2"/>
            <a:endCxn id="7" idx="2"/>
          </p:cNvCxnSpPr>
          <p:nvPr/>
        </p:nvCxnSpPr>
        <p:spPr>
          <a:xfrm rot="16200000" flipH="1">
            <a:off x="5898309" y="2697821"/>
            <a:ext cx="2685420" cy="2568721"/>
          </a:xfrm>
          <a:prstGeom prst="bentConnector2">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21FBED0C-E28E-ED49-B8BF-DB2D05E4158A}"/>
              </a:ext>
            </a:extLst>
          </p:cNvPr>
          <p:cNvSpPr/>
          <p:nvPr/>
        </p:nvSpPr>
        <p:spPr>
          <a:xfrm>
            <a:off x="9296728" y="2093980"/>
            <a:ext cx="1447800" cy="5391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Review</a:t>
            </a:r>
          </a:p>
        </p:txBody>
      </p:sp>
      <p:cxnSp>
        <p:nvCxnSpPr>
          <p:cNvPr id="37" name="Elbow Connector 36">
            <a:extLst>
              <a:ext uri="{FF2B5EF4-FFF2-40B4-BE49-F238E27FC236}">
                <a16:creationId xmlns:a16="http://schemas.microsoft.com/office/drawing/2014/main" id="{B150D343-6619-774D-8E3C-6E8BF4B75974}"/>
              </a:ext>
            </a:extLst>
          </p:cNvPr>
          <p:cNvCxnSpPr>
            <a:cxnSpLocks/>
            <a:stCxn id="25" idx="3"/>
            <a:endCxn id="36" idx="1"/>
          </p:cNvCxnSpPr>
          <p:nvPr/>
        </p:nvCxnSpPr>
        <p:spPr>
          <a:xfrm flipV="1">
            <a:off x="6680559" y="2363551"/>
            <a:ext cx="2616169" cy="6350"/>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EEE930B-F626-724F-82BF-6BEDF9C27F2A}"/>
              </a:ext>
            </a:extLst>
          </p:cNvPr>
          <p:cNvCxnSpPr>
            <a:cxnSpLocks/>
            <a:stCxn id="36" idx="0"/>
            <a:endCxn id="10" idx="3"/>
          </p:cNvCxnSpPr>
          <p:nvPr/>
        </p:nvCxnSpPr>
        <p:spPr>
          <a:xfrm rot="5400000" flipH="1" flipV="1">
            <a:off x="9795542" y="1868894"/>
            <a:ext cx="450172" cy="12700"/>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B83FD37C-194C-3D43-BF1E-D7AB14B6D6C8}"/>
              </a:ext>
            </a:extLst>
          </p:cNvPr>
          <p:cNvSpPr/>
          <p:nvPr/>
        </p:nvSpPr>
        <p:spPr>
          <a:xfrm>
            <a:off x="10742653" y="5530767"/>
            <a:ext cx="1447800" cy="5391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Delivery</a:t>
            </a:r>
          </a:p>
        </p:txBody>
      </p:sp>
      <p:sp>
        <p:nvSpPr>
          <p:cNvPr id="45" name="Rounded Rectangle 44">
            <a:extLst>
              <a:ext uri="{FF2B5EF4-FFF2-40B4-BE49-F238E27FC236}">
                <a16:creationId xmlns:a16="http://schemas.microsoft.com/office/drawing/2014/main" id="{B339CC0C-C951-9241-BF1B-87321BBF161A}"/>
              </a:ext>
            </a:extLst>
          </p:cNvPr>
          <p:cNvSpPr/>
          <p:nvPr/>
        </p:nvSpPr>
        <p:spPr>
          <a:xfrm>
            <a:off x="10508710" y="4516354"/>
            <a:ext cx="1447800" cy="5391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Test</a:t>
            </a:r>
          </a:p>
        </p:txBody>
      </p:sp>
      <p:cxnSp>
        <p:nvCxnSpPr>
          <p:cNvPr id="46" name="Elbow Connector 45">
            <a:extLst>
              <a:ext uri="{FF2B5EF4-FFF2-40B4-BE49-F238E27FC236}">
                <a16:creationId xmlns:a16="http://schemas.microsoft.com/office/drawing/2014/main" id="{B625AAAD-0409-CA47-ADAD-B25B87E9B75E}"/>
              </a:ext>
            </a:extLst>
          </p:cNvPr>
          <p:cNvCxnSpPr>
            <a:cxnSpLocks/>
            <a:stCxn id="7" idx="4"/>
            <a:endCxn id="45" idx="1"/>
          </p:cNvCxnSpPr>
          <p:nvPr/>
        </p:nvCxnSpPr>
        <p:spPr>
          <a:xfrm flipV="1">
            <a:off x="9765457" y="4785925"/>
            <a:ext cx="743253" cy="538967"/>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F96414A-7208-1E44-BDA0-70EF0AE9A498}"/>
              </a:ext>
            </a:extLst>
          </p:cNvPr>
          <p:cNvCxnSpPr>
            <a:cxnSpLocks/>
            <a:stCxn id="45" idx="0"/>
            <a:endCxn id="53" idx="2"/>
          </p:cNvCxnSpPr>
          <p:nvPr/>
        </p:nvCxnSpPr>
        <p:spPr>
          <a:xfrm rot="5400000" flipH="1" flipV="1">
            <a:off x="9506862" y="2749600"/>
            <a:ext cx="3492502" cy="41007"/>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3" name="Document 52">
            <a:extLst>
              <a:ext uri="{FF2B5EF4-FFF2-40B4-BE49-F238E27FC236}">
                <a16:creationId xmlns:a16="http://schemas.microsoft.com/office/drawing/2014/main" id="{1D426E20-FA11-C443-845C-5996F72A6310}"/>
              </a:ext>
            </a:extLst>
          </p:cNvPr>
          <p:cNvSpPr/>
          <p:nvPr/>
        </p:nvSpPr>
        <p:spPr>
          <a:xfrm>
            <a:off x="10832745" y="130007"/>
            <a:ext cx="881743" cy="957121"/>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Bug Report</a:t>
            </a:r>
          </a:p>
        </p:txBody>
      </p:sp>
      <p:cxnSp>
        <p:nvCxnSpPr>
          <p:cNvPr id="55" name="Elbow Connector 54">
            <a:extLst>
              <a:ext uri="{FF2B5EF4-FFF2-40B4-BE49-F238E27FC236}">
                <a16:creationId xmlns:a16="http://schemas.microsoft.com/office/drawing/2014/main" id="{BE1E9A7D-133C-1C48-A219-F521B7C13D62}"/>
              </a:ext>
            </a:extLst>
          </p:cNvPr>
          <p:cNvCxnSpPr>
            <a:cxnSpLocks/>
            <a:stCxn id="53" idx="1"/>
            <a:endCxn id="13" idx="4"/>
          </p:cNvCxnSpPr>
          <p:nvPr/>
        </p:nvCxnSpPr>
        <p:spPr>
          <a:xfrm rot="10800000">
            <a:off x="3775249" y="608568"/>
            <a:ext cx="7057496" cy="12700"/>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1" name="Document 60">
            <a:extLst>
              <a:ext uri="{FF2B5EF4-FFF2-40B4-BE49-F238E27FC236}">
                <a16:creationId xmlns:a16="http://schemas.microsoft.com/office/drawing/2014/main" id="{C06132EC-4434-504D-B5D3-4D151482202D}"/>
              </a:ext>
            </a:extLst>
          </p:cNvPr>
          <p:cNvSpPr/>
          <p:nvPr/>
        </p:nvSpPr>
        <p:spPr>
          <a:xfrm>
            <a:off x="1105408" y="1079821"/>
            <a:ext cx="881743" cy="957121"/>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Enhancement</a:t>
            </a:r>
          </a:p>
        </p:txBody>
      </p:sp>
      <p:sp>
        <p:nvSpPr>
          <p:cNvPr id="62" name="Document 61">
            <a:extLst>
              <a:ext uri="{FF2B5EF4-FFF2-40B4-BE49-F238E27FC236}">
                <a16:creationId xmlns:a16="http://schemas.microsoft.com/office/drawing/2014/main" id="{5065EB2C-CC5C-6341-879C-EEB3829EDD7B}"/>
              </a:ext>
            </a:extLst>
          </p:cNvPr>
          <p:cNvSpPr/>
          <p:nvPr/>
        </p:nvSpPr>
        <p:spPr>
          <a:xfrm>
            <a:off x="1090658" y="2079881"/>
            <a:ext cx="881743" cy="957121"/>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Change Requirement</a:t>
            </a:r>
          </a:p>
        </p:txBody>
      </p:sp>
      <p:sp>
        <p:nvSpPr>
          <p:cNvPr id="32" name="Document 31">
            <a:extLst>
              <a:ext uri="{FF2B5EF4-FFF2-40B4-BE49-F238E27FC236}">
                <a16:creationId xmlns:a16="http://schemas.microsoft.com/office/drawing/2014/main" id="{A7856CEF-4C5C-124C-B7D6-A832F07BDC65}"/>
              </a:ext>
            </a:extLst>
          </p:cNvPr>
          <p:cNvSpPr/>
          <p:nvPr/>
        </p:nvSpPr>
        <p:spPr>
          <a:xfrm>
            <a:off x="2838914" y="1820419"/>
            <a:ext cx="881743" cy="957121"/>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Story or DR or PR</a:t>
            </a:r>
          </a:p>
        </p:txBody>
      </p:sp>
      <p:sp>
        <p:nvSpPr>
          <p:cNvPr id="34" name="Document 33">
            <a:extLst>
              <a:ext uri="{FF2B5EF4-FFF2-40B4-BE49-F238E27FC236}">
                <a16:creationId xmlns:a16="http://schemas.microsoft.com/office/drawing/2014/main" id="{D5E2B07E-173D-7C43-98F1-1C214B37D289}"/>
              </a:ext>
            </a:extLst>
          </p:cNvPr>
          <p:cNvSpPr/>
          <p:nvPr/>
        </p:nvSpPr>
        <p:spPr>
          <a:xfrm>
            <a:off x="5385957" y="4404006"/>
            <a:ext cx="881743" cy="957121"/>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Code Change</a:t>
            </a:r>
          </a:p>
        </p:txBody>
      </p:sp>
      <p:sp>
        <p:nvSpPr>
          <p:cNvPr id="35" name="Document 34">
            <a:extLst>
              <a:ext uri="{FF2B5EF4-FFF2-40B4-BE49-F238E27FC236}">
                <a16:creationId xmlns:a16="http://schemas.microsoft.com/office/drawing/2014/main" id="{6EDAB733-755B-A44E-BD2A-8B38074A2C69}"/>
              </a:ext>
            </a:extLst>
          </p:cNvPr>
          <p:cNvSpPr/>
          <p:nvPr/>
        </p:nvSpPr>
        <p:spPr>
          <a:xfrm>
            <a:off x="7135172" y="2809037"/>
            <a:ext cx="1077847" cy="736551"/>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SW Artifacts</a:t>
            </a:r>
          </a:p>
        </p:txBody>
      </p:sp>
      <p:cxnSp>
        <p:nvCxnSpPr>
          <p:cNvPr id="38" name="Elbow Connector 37">
            <a:extLst>
              <a:ext uri="{FF2B5EF4-FFF2-40B4-BE49-F238E27FC236}">
                <a16:creationId xmlns:a16="http://schemas.microsoft.com/office/drawing/2014/main" id="{005EF518-0342-6240-B94D-A6695414C634}"/>
              </a:ext>
            </a:extLst>
          </p:cNvPr>
          <p:cNvCxnSpPr>
            <a:cxnSpLocks/>
            <a:stCxn id="10" idx="1"/>
            <a:endCxn id="39" idx="3"/>
          </p:cNvCxnSpPr>
          <p:nvPr/>
        </p:nvCxnSpPr>
        <p:spPr>
          <a:xfrm rot="16200000" flipV="1">
            <a:off x="9454569" y="592366"/>
            <a:ext cx="51773" cy="1080346"/>
          </a:xfrm>
          <a:prstGeom prst="bentConnector2">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CB7CF569-A216-A943-9F9C-2DB6EFCDEAAA}"/>
              </a:ext>
            </a:extLst>
          </p:cNvPr>
          <p:cNvSpPr/>
          <p:nvPr/>
        </p:nvSpPr>
        <p:spPr>
          <a:xfrm>
            <a:off x="7492482" y="837081"/>
            <a:ext cx="1447800" cy="5391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Project Meetings</a:t>
            </a:r>
          </a:p>
        </p:txBody>
      </p:sp>
      <p:cxnSp>
        <p:nvCxnSpPr>
          <p:cNvPr id="41" name="Elbow Connector 40">
            <a:extLst>
              <a:ext uri="{FF2B5EF4-FFF2-40B4-BE49-F238E27FC236}">
                <a16:creationId xmlns:a16="http://schemas.microsoft.com/office/drawing/2014/main" id="{78C66085-4A69-C444-B72A-EF9CEA87CF91}"/>
              </a:ext>
            </a:extLst>
          </p:cNvPr>
          <p:cNvCxnSpPr>
            <a:cxnSpLocks/>
            <a:stCxn id="39" idx="2"/>
            <a:endCxn id="25" idx="0"/>
          </p:cNvCxnSpPr>
          <p:nvPr/>
        </p:nvCxnSpPr>
        <p:spPr>
          <a:xfrm rot="5400000">
            <a:off x="6724468" y="608415"/>
            <a:ext cx="724107" cy="2259723"/>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6" name="Magnetic Disk 55">
            <a:extLst>
              <a:ext uri="{FF2B5EF4-FFF2-40B4-BE49-F238E27FC236}">
                <a16:creationId xmlns:a16="http://schemas.microsoft.com/office/drawing/2014/main" id="{B8DB7A83-9B7C-6E45-A676-87F645525A92}"/>
              </a:ext>
            </a:extLst>
          </p:cNvPr>
          <p:cNvSpPr/>
          <p:nvPr/>
        </p:nvSpPr>
        <p:spPr>
          <a:xfrm>
            <a:off x="8525379" y="4669062"/>
            <a:ext cx="1240077" cy="48538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Product Lib</a:t>
            </a:r>
          </a:p>
        </p:txBody>
      </p:sp>
    </p:spTree>
    <p:extLst>
      <p:ext uri="{BB962C8B-B14F-4D97-AF65-F5344CB8AC3E}">
        <p14:creationId xmlns:p14="http://schemas.microsoft.com/office/powerpoint/2010/main" val="3161581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9C077F08-605D-4336-B798-2F8136C4F060}"/>
              </a:ext>
            </a:extLst>
          </p:cNvPr>
          <p:cNvPicPr>
            <a:picLocks noGrp="1" noChangeAspect="1"/>
          </p:cNvPicPr>
          <p:nvPr>
            <p:ph idx="1"/>
          </p:nvPr>
        </p:nvPicPr>
        <p:blipFill>
          <a:blip r:embed="rId2"/>
          <a:stretch>
            <a:fillRect/>
          </a:stretch>
        </p:blipFill>
        <p:spPr>
          <a:xfrm>
            <a:off x="1843325" y="14686"/>
            <a:ext cx="10348675" cy="6860594"/>
          </a:xfrm>
        </p:spPr>
      </p:pic>
      <p:sp>
        <p:nvSpPr>
          <p:cNvPr id="2" name="Title 1">
            <a:extLst>
              <a:ext uri="{FF2B5EF4-FFF2-40B4-BE49-F238E27FC236}">
                <a16:creationId xmlns:a16="http://schemas.microsoft.com/office/drawing/2014/main" id="{775FDBEF-8C55-448C-B2ED-0E8EED4C9D5B}"/>
              </a:ext>
            </a:extLst>
          </p:cNvPr>
          <p:cNvSpPr>
            <a:spLocks noGrp="1"/>
          </p:cNvSpPr>
          <p:nvPr>
            <p:ph type="title"/>
          </p:nvPr>
        </p:nvSpPr>
        <p:spPr>
          <a:xfrm>
            <a:off x="101409" y="14686"/>
            <a:ext cx="5831305" cy="1325563"/>
          </a:xfrm>
        </p:spPr>
        <p:style>
          <a:lnRef idx="2">
            <a:schemeClr val="dk1"/>
          </a:lnRef>
          <a:fillRef idx="1">
            <a:schemeClr val="lt1"/>
          </a:fillRef>
          <a:effectRef idx="0">
            <a:schemeClr val="dk1"/>
          </a:effectRef>
          <a:fontRef idx="minor">
            <a:schemeClr val="dk1"/>
          </a:fontRef>
        </p:style>
        <p:txBody>
          <a:bodyPr>
            <a:noAutofit/>
          </a:bodyPr>
          <a:lstStyle/>
          <a:p>
            <a:r>
              <a:rPr lang="en-US" sz="3200" dirty="0" err="1"/>
              <a:t>SWEBoK</a:t>
            </a:r>
            <a:r>
              <a:rPr lang="en-US" sz="3200" dirty="0"/>
              <a:t>: CHAPTER 6</a:t>
            </a:r>
            <a:br>
              <a:rPr lang="en-US" sz="3200" dirty="0"/>
            </a:br>
            <a:r>
              <a:rPr lang="en-US" sz="3200" dirty="0"/>
              <a:t>SOFTWARE CONFIGURATION MANAGEMENT</a:t>
            </a:r>
          </a:p>
        </p:txBody>
      </p:sp>
    </p:spTree>
    <p:extLst>
      <p:ext uri="{BB962C8B-B14F-4D97-AF65-F5344CB8AC3E}">
        <p14:creationId xmlns:p14="http://schemas.microsoft.com/office/powerpoint/2010/main" val="768341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SWEBOK: SW </a:t>
            </a:r>
            <a:r>
              <a:rPr lang="en-US" dirty="0" err="1"/>
              <a:t>Config</a:t>
            </a:r>
            <a:r>
              <a:rPr lang="en-US" dirty="0"/>
              <a:t>. </a:t>
            </a:r>
            <a:r>
              <a:rPr lang="en-US" dirty="0" err="1"/>
              <a:t>Mngt</a:t>
            </a:r>
            <a:r>
              <a:rPr lang="en-US" dirty="0"/>
              <a:t>.</a:t>
            </a:r>
          </a:p>
        </p:txBody>
      </p:sp>
      <p:sp>
        <p:nvSpPr>
          <p:cNvPr id="3" name="Content Placeholder 2"/>
          <p:cNvSpPr>
            <a:spLocks noGrp="1"/>
          </p:cNvSpPr>
          <p:nvPr>
            <p:ph idx="1"/>
          </p:nvPr>
        </p:nvSpPr>
        <p:spPr>
          <a:xfrm>
            <a:off x="838200" y="1825625"/>
            <a:ext cx="5424814" cy="4351338"/>
          </a:xfrm>
        </p:spPr>
        <p:txBody>
          <a:bodyPr/>
          <a:lstStyle/>
          <a:p>
            <a:r>
              <a:rPr lang="en-US" dirty="0"/>
              <a:t>SCI, ECP, SCCB, DO, and CCC</a:t>
            </a:r>
          </a:p>
          <a:p>
            <a:pPr lvl="1"/>
            <a:r>
              <a:rPr lang="en-US" dirty="0"/>
              <a:t>CCC – Change &amp; Configuration Control Environment</a:t>
            </a:r>
          </a:p>
          <a:p>
            <a:pPr lvl="1"/>
            <a:r>
              <a:rPr lang="en-US" dirty="0"/>
              <a:t>ECP - Engineering Change Proposal</a:t>
            </a:r>
          </a:p>
          <a:p>
            <a:pPr lvl="2"/>
            <a:r>
              <a:rPr lang="en-US" sz="1200" dirty="0"/>
              <a:t>Request for Change</a:t>
            </a:r>
          </a:p>
          <a:p>
            <a:pPr lvl="1"/>
            <a:r>
              <a:rPr lang="en-US" dirty="0"/>
              <a:t>SCCB - Software Configuration Control Board</a:t>
            </a:r>
          </a:p>
          <a:p>
            <a:pPr lvl="1"/>
            <a:r>
              <a:rPr lang="en-US" dirty="0"/>
              <a:t>DO - Design Object</a:t>
            </a:r>
          </a:p>
          <a:p>
            <a:pPr lvl="1"/>
            <a:r>
              <a:rPr lang="en-US" dirty="0"/>
              <a:t>SCI - S/W Configuration Item</a:t>
            </a:r>
          </a:p>
          <a:p>
            <a:pPr lvl="1"/>
            <a:endParaRPr lang="en-US" dirty="0"/>
          </a:p>
          <a:p>
            <a:pPr lvl="1"/>
            <a:r>
              <a:rPr lang="en-US" dirty="0"/>
              <a:t>PSL – Program Support Librarie</a:t>
            </a:r>
            <a:r>
              <a:rPr lang="en-US" sz="1400" dirty="0"/>
              <a:t>s</a:t>
            </a:r>
          </a:p>
          <a:p>
            <a:pPr lvl="1"/>
            <a:endParaRPr lang="en-US"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6336544" y="2018713"/>
            <a:ext cx="5577368" cy="3956201"/>
          </a:xfrm>
          <a:prstGeom prst="rect">
            <a:avLst/>
          </a:prstGeom>
        </p:spPr>
      </p:pic>
      <p:sp>
        <p:nvSpPr>
          <p:cNvPr id="5" name="TextBox 4"/>
          <p:cNvSpPr txBox="1"/>
          <p:nvPr/>
        </p:nvSpPr>
        <p:spPr>
          <a:xfrm>
            <a:off x="1289957" y="6488668"/>
            <a:ext cx="3996287" cy="369332"/>
          </a:xfrm>
          <a:prstGeom prst="rect">
            <a:avLst/>
          </a:prstGeom>
          <a:noFill/>
        </p:spPr>
        <p:txBody>
          <a:bodyPr wrap="none" rtlCol="0">
            <a:spAutoFit/>
          </a:bodyPr>
          <a:lstStyle/>
          <a:p>
            <a:r>
              <a:rPr lang="en-US" dirty="0">
                <a:solidFill>
                  <a:schemeClr val="bg1"/>
                </a:solidFill>
              </a:rPr>
              <a:t>How do these map through the process?</a:t>
            </a:r>
          </a:p>
        </p:txBody>
      </p:sp>
    </p:spTree>
    <p:extLst>
      <p:ext uri="{BB962C8B-B14F-4D97-AF65-F5344CB8AC3E}">
        <p14:creationId xmlns:p14="http://schemas.microsoft.com/office/powerpoint/2010/main" val="788015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88B79-98BB-9145-A428-B55A99440613}"/>
              </a:ext>
            </a:extLst>
          </p:cNvPr>
          <p:cNvSpPr>
            <a:spLocks noGrp="1"/>
          </p:cNvSpPr>
          <p:nvPr>
            <p:ph type="title"/>
          </p:nvPr>
        </p:nvSpPr>
        <p:spPr/>
        <p:txBody>
          <a:bodyPr>
            <a:normAutofit/>
          </a:bodyPr>
          <a:lstStyle/>
          <a:p>
            <a:r>
              <a:rPr lang="en-US" dirty="0"/>
              <a:t>IEEE 828 IEEE Standard for Software</a:t>
            </a:r>
            <a:br>
              <a:rPr lang="en-US" dirty="0"/>
            </a:br>
            <a:r>
              <a:rPr lang="en-US" dirty="0"/>
              <a:t>Configuration Management Plans</a:t>
            </a:r>
          </a:p>
        </p:txBody>
      </p:sp>
      <p:sp>
        <p:nvSpPr>
          <p:cNvPr id="3" name="Content Placeholder 2">
            <a:extLst>
              <a:ext uri="{FF2B5EF4-FFF2-40B4-BE49-F238E27FC236}">
                <a16:creationId xmlns:a16="http://schemas.microsoft.com/office/drawing/2014/main" id="{A9DEDE31-D2AE-464B-A92D-BB49CEEA6141}"/>
              </a:ext>
            </a:extLst>
          </p:cNvPr>
          <p:cNvSpPr>
            <a:spLocks noGrp="1"/>
          </p:cNvSpPr>
          <p:nvPr>
            <p:ph idx="1"/>
          </p:nvPr>
        </p:nvSpPr>
        <p:spPr>
          <a:xfrm>
            <a:off x="838200" y="1825624"/>
            <a:ext cx="5769429" cy="5032375"/>
          </a:xfrm>
        </p:spPr>
        <p:txBody>
          <a:bodyPr>
            <a:normAutofit fontScale="62500" lnSpcReduction="20000"/>
          </a:bodyPr>
          <a:lstStyle/>
          <a:p>
            <a:r>
              <a:rPr lang="en-US" dirty="0"/>
              <a:t>The Software Configuration Management Plan</a:t>
            </a:r>
          </a:p>
          <a:p>
            <a:pPr lvl="1"/>
            <a:r>
              <a:rPr lang="en-US" dirty="0"/>
              <a:t>Introduction</a:t>
            </a:r>
          </a:p>
          <a:p>
            <a:pPr lvl="1"/>
            <a:r>
              <a:rPr lang="en-US" dirty="0"/>
              <a:t>SCM management</a:t>
            </a:r>
          </a:p>
          <a:p>
            <a:pPr lvl="2"/>
            <a:r>
              <a:rPr lang="en-US" dirty="0"/>
              <a:t>Organization</a:t>
            </a:r>
          </a:p>
          <a:p>
            <a:pPr lvl="2"/>
            <a:r>
              <a:rPr lang="en-US" dirty="0"/>
              <a:t>SCM responsibilities</a:t>
            </a:r>
          </a:p>
          <a:p>
            <a:pPr lvl="2"/>
            <a:r>
              <a:rPr lang="en-US" dirty="0"/>
              <a:t>Applicable policies, directives, and procedures</a:t>
            </a:r>
          </a:p>
          <a:p>
            <a:pPr lvl="2"/>
            <a:r>
              <a:rPr lang="en-US" dirty="0"/>
              <a:t>Management of the SCM process</a:t>
            </a:r>
          </a:p>
          <a:p>
            <a:pPr lvl="1"/>
            <a:r>
              <a:rPr lang="en-US" dirty="0"/>
              <a:t>SCM </a:t>
            </a:r>
            <a:r>
              <a:rPr lang="en-US" u="sng" dirty="0"/>
              <a:t>activities</a:t>
            </a:r>
          </a:p>
          <a:p>
            <a:pPr lvl="2"/>
            <a:r>
              <a:rPr lang="en-US" dirty="0"/>
              <a:t>Configuration identification</a:t>
            </a:r>
          </a:p>
          <a:p>
            <a:pPr lvl="3"/>
            <a:r>
              <a:rPr lang="en-US" dirty="0"/>
              <a:t>Identifying configuration items</a:t>
            </a:r>
          </a:p>
          <a:p>
            <a:pPr lvl="3"/>
            <a:r>
              <a:rPr lang="en-US" dirty="0"/>
              <a:t>Naming configuration items</a:t>
            </a:r>
          </a:p>
          <a:p>
            <a:pPr lvl="3"/>
            <a:r>
              <a:rPr lang="en-US" dirty="0"/>
              <a:t>Acquiring configuration items</a:t>
            </a:r>
          </a:p>
          <a:p>
            <a:pPr lvl="2"/>
            <a:r>
              <a:rPr lang="en-US" dirty="0"/>
              <a:t>Configuration control</a:t>
            </a:r>
          </a:p>
          <a:p>
            <a:pPr lvl="3"/>
            <a:r>
              <a:rPr lang="en-US" dirty="0"/>
              <a:t>Requesting changes</a:t>
            </a:r>
          </a:p>
          <a:p>
            <a:pPr lvl="3"/>
            <a:r>
              <a:rPr lang="en-US" dirty="0"/>
              <a:t>Evaluating changes</a:t>
            </a:r>
          </a:p>
          <a:p>
            <a:pPr lvl="3"/>
            <a:r>
              <a:rPr lang="en-US" dirty="0"/>
              <a:t>Approving or disapproving changes</a:t>
            </a:r>
          </a:p>
          <a:p>
            <a:pPr lvl="3"/>
            <a:r>
              <a:rPr lang="en-US" dirty="0"/>
              <a:t>Implementing changes</a:t>
            </a:r>
          </a:p>
          <a:p>
            <a:pPr lvl="2"/>
            <a:r>
              <a:rPr lang="en-US" dirty="0"/>
              <a:t>Configuration status accounting</a:t>
            </a:r>
          </a:p>
          <a:p>
            <a:pPr lvl="2"/>
            <a:r>
              <a:rPr lang="en-US" dirty="0"/>
              <a:t>Configuration evaluation and reviews</a:t>
            </a:r>
          </a:p>
          <a:p>
            <a:pPr lvl="2"/>
            <a:r>
              <a:rPr lang="en-US" dirty="0"/>
              <a:t>Interface control</a:t>
            </a:r>
          </a:p>
          <a:p>
            <a:pPr lvl="2"/>
            <a:r>
              <a:rPr lang="en-US" dirty="0"/>
              <a:t>Subcontractor/vendor control</a:t>
            </a:r>
          </a:p>
          <a:p>
            <a:pPr lvl="2"/>
            <a:r>
              <a:rPr lang="en-US" dirty="0"/>
              <a:t>Release management and delivery</a:t>
            </a:r>
          </a:p>
          <a:p>
            <a:pPr lvl="1"/>
            <a:r>
              <a:rPr lang="en-US" dirty="0"/>
              <a:t>SCM resources</a:t>
            </a:r>
          </a:p>
          <a:p>
            <a:pPr lvl="1"/>
            <a:r>
              <a:rPr lang="en-US" dirty="0"/>
              <a:t>SCM plan maintenance</a:t>
            </a:r>
          </a:p>
        </p:txBody>
      </p:sp>
      <p:pic>
        <p:nvPicPr>
          <p:cNvPr id="4" name="Picture 3">
            <a:extLst>
              <a:ext uri="{FF2B5EF4-FFF2-40B4-BE49-F238E27FC236}">
                <a16:creationId xmlns:a16="http://schemas.microsoft.com/office/drawing/2014/main" id="{6C64D608-79A7-6C41-A884-860E3C13066B}"/>
              </a:ext>
            </a:extLst>
          </p:cNvPr>
          <p:cNvPicPr>
            <a:picLocks noChangeAspect="1"/>
          </p:cNvPicPr>
          <p:nvPr/>
        </p:nvPicPr>
        <p:blipFill>
          <a:blip r:embed="rId2"/>
          <a:stretch>
            <a:fillRect/>
          </a:stretch>
        </p:blipFill>
        <p:spPr>
          <a:xfrm>
            <a:off x="10816030" y="-23521"/>
            <a:ext cx="1375970" cy="1781677"/>
          </a:xfrm>
          <a:prstGeom prst="rect">
            <a:avLst/>
          </a:prstGeom>
        </p:spPr>
      </p:pic>
      <p:pic>
        <p:nvPicPr>
          <p:cNvPr id="5" name="Picture 4">
            <a:extLst>
              <a:ext uri="{FF2B5EF4-FFF2-40B4-BE49-F238E27FC236}">
                <a16:creationId xmlns:a16="http://schemas.microsoft.com/office/drawing/2014/main" id="{F8F69FE9-DC2B-154B-8D79-7370A2A9582E}"/>
              </a:ext>
            </a:extLst>
          </p:cNvPr>
          <p:cNvPicPr>
            <a:picLocks noChangeAspect="1"/>
          </p:cNvPicPr>
          <p:nvPr/>
        </p:nvPicPr>
        <p:blipFill>
          <a:blip r:embed="rId3"/>
          <a:stretch>
            <a:fillRect/>
          </a:stretch>
        </p:blipFill>
        <p:spPr>
          <a:xfrm>
            <a:off x="6858000" y="1758156"/>
            <a:ext cx="5334000" cy="4250954"/>
          </a:xfrm>
          <a:prstGeom prst="rect">
            <a:avLst/>
          </a:prstGeom>
        </p:spPr>
      </p:pic>
    </p:spTree>
    <p:extLst>
      <p:ext uri="{BB962C8B-B14F-4D97-AF65-F5344CB8AC3E}">
        <p14:creationId xmlns:p14="http://schemas.microsoft.com/office/powerpoint/2010/main" val="532063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B1CA-4DE3-0344-A556-DA68375CBBA9}"/>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95AD1CF8-D8E7-6E47-A0B7-D2D9B286FB06}"/>
              </a:ext>
            </a:extLst>
          </p:cNvPr>
          <p:cNvSpPr>
            <a:spLocks noGrp="1"/>
          </p:cNvSpPr>
          <p:nvPr>
            <p:ph idx="1"/>
          </p:nvPr>
        </p:nvSpPr>
        <p:spPr/>
        <p:txBody>
          <a:bodyPr>
            <a:normAutofit fontScale="55000" lnSpcReduction="20000"/>
          </a:bodyPr>
          <a:lstStyle/>
          <a:p>
            <a:endParaRPr lang="en-US" b="1" dirty="0"/>
          </a:p>
          <a:p>
            <a:r>
              <a:rPr lang="en-US" dirty="0"/>
              <a:t>E. </a:t>
            </a:r>
            <a:r>
              <a:rPr lang="en-US" dirty="0" err="1"/>
              <a:t>Bersoff</a:t>
            </a:r>
            <a:r>
              <a:rPr lang="en-US" dirty="0"/>
              <a:t>, "Elements of software configuration management," </a:t>
            </a:r>
            <a:r>
              <a:rPr lang="en-US" i="1" dirty="0"/>
              <a:t>IEEE Trans. on </a:t>
            </a:r>
            <a:r>
              <a:rPr lang="en-US" i="1" dirty="0" err="1"/>
              <a:t>Softw</a:t>
            </a:r>
            <a:r>
              <a:rPr lang="en-US" i="1" dirty="0"/>
              <a:t>. Eng.</a:t>
            </a:r>
            <a:r>
              <a:rPr lang="en-US" dirty="0"/>
              <a:t>, vol. SE-10, no. 1, pp. 79-87, Jan. 1984,  (page 9)</a:t>
            </a:r>
            <a:br>
              <a:rPr lang="en-US" dirty="0"/>
            </a:br>
            <a:r>
              <a:rPr lang="en-US" dirty="0"/>
              <a:t>[Online] Available: </a:t>
            </a:r>
            <a:r>
              <a:rPr lang="en-US" dirty="0">
                <a:hlinkClick r:id="rId3"/>
              </a:rPr>
              <a:t>http://ieeexplore.ieee.org/stamp/stamp.jsp?tp=&amp;arnumber=5010202&amp;isnumber=5010187</a:t>
            </a:r>
            <a:endParaRPr lang="en-US" dirty="0"/>
          </a:p>
          <a:p>
            <a:r>
              <a:rPr lang="en-US" dirty="0"/>
              <a:t>12207-2008 - ISO/IEC/IEEE International Standard - Systems and software engineering -- Software life cycle processes</a:t>
            </a:r>
          </a:p>
          <a:p>
            <a:pPr lvl="1"/>
            <a:r>
              <a:rPr lang="en-US" dirty="0">
                <a:hlinkClick r:id="rId4"/>
              </a:rPr>
              <a:t>https://ieeexplore-ieee-org.byui.idm.oclc.org/document/6042287</a:t>
            </a:r>
            <a:endParaRPr lang="en-US" dirty="0"/>
          </a:p>
          <a:p>
            <a:pPr lvl="2"/>
            <a:r>
              <a:rPr lang="en-US" dirty="0"/>
              <a:t>Section 7.2.2: Software Configuration Management Process (</a:t>
            </a:r>
            <a:r>
              <a:rPr lang="en-US" dirty="0" err="1"/>
              <a:t>pg</a:t>
            </a:r>
            <a:r>
              <a:rPr lang="en-US" dirty="0"/>
              <a:t> 82 – 83) (pages 2)</a:t>
            </a:r>
          </a:p>
          <a:p>
            <a:r>
              <a:rPr lang="en-US" dirty="0"/>
              <a:t>828-2005 - IEEE Standard for Software Configuration Management Plans</a:t>
            </a:r>
          </a:p>
          <a:p>
            <a:pPr lvl="1"/>
            <a:r>
              <a:rPr lang="en-US" dirty="0"/>
              <a:t>https://</a:t>
            </a:r>
            <a:r>
              <a:rPr lang="en-US" dirty="0" err="1"/>
              <a:t>ieeexplore-ieee-org.byui.idm.oclc.org</a:t>
            </a:r>
            <a:r>
              <a:rPr lang="en-US" dirty="0"/>
              <a:t>/document/1502775</a:t>
            </a:r>
          </a:p>
          <a:p>
            <a:r>
              <a:rPr lang="en-US" dirty="0"/>
              <a:t>SWEBOK: Chap 6: Software Configuration Management (page 118 -132) (pages 14)</a:t>
            </a:r>
          </a:p>
          <a:p>
            <a:pPr lvl="1"/>
            <a:r>
              <a:rPr lang="en-US" dirty="0">
                <a:hlinkClick r:id="rId5"/>
              </a:rPr>
              <a:t>https://www.computer.org/education/bodies-of-knowledge/software-engineering</a:t>
            </a:r>
            <a:endParaRPr lang="en-US" dirty="0"/>
          </a:p>
          <a:p>
            <a:r>
              <a:rPr lang="en-US" dirty="0"/>
              <a:t>L. Westfall Certified Software Quality Engineer Handbook, ASQ Quality Press, 2009-09-01, </a:t>
            </a:r>
            <a:r>
              <a:rPr lang="en-US" dirty="0">
                <a:hlinkClick r:id="rId6"/>
              </a:rPr>
              <a:t>https://ebookcentral.proquest.com/lib/byui/detail.action?docID=3002591</a:t>
            </a:r>
            <a:endParaRPr lang="en-US" dirty="0"/>
          </a:p>
          <a:p>
            <a:pPr lvl="1"/>
            <a:r>
              <a:rPr lang="en-US" dirty="0"/>
              <a:t>Part VII  (pages 78)</a:t>
            </a:r>
          </a:p>
          <a:p>
            <a:pPr lvl="1"/>
            <a:r>
              <a:rPr lang="en-US" dirty="0"/>
              <a:t>Chapter 26 A. Configuration Infrastructure </a:t>
            </a:r>
          </a:p>
          <a:p>
            <a:pPr lvl="1"/>
            <a:r>
              <a:rPr lang="en-US" dirty="0"/>
              <a:t>Chapter 27 B. Configuration Identification</a:t>
            </a:r>
          </a:p>
          <a:p>
            <a:pPr lvl="1"/>
            <a:r>
              <a:rPr lang="en-US" dirty="0"/>
              <a:t>Chapter 28 C. Configuration Control and Status</a:t>
            </a:r>
          </a:p>
          <a:p>
            <a:pPr lvl="1"/>
            <a:r>
              <a:rPr lang="en-US" dirty="0"/>
              <a:t>Chapter 29 D. Configuration Audits</a:t>
            </a:r>
          </a:p>
          <a:p>
            <a:pPr lvl="1"/>
            <a:r>
              <a:rPr lang="en-US" dirty="0"/>
              <a:t>Chapter 30 E. Product Release and Distribution</a:t>
            </a:r>
          </a:p>
          <a:p>
            <a:endParaRPr lang="en-US" dirty="0"/>
          </a:p>
        </p:txBody>
      </p:sp>
    </p:spTree>
    <p:extLst>
      <p:ext uri="{BB962C8B-B14F-4D97-AF65-F5344CB8AC3E}">
        <p14:creationId xmlns:p14="http://schemas.microsoft.com/office/powerpoint/2010/main" val="2736249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05C9-2D2B-4EE6-9D21-961E83D4D073}"/>
              </a:ext>
            </a:extLst>
          </p:cNvPr>
          <p:cNvSpPr>
            <a:spLocks noGrp="1"/>
          </p:cNvSpPr>
          <p:nvPr>
            <p:ph type="title"/>
          </p:nvPr>
        </p:nvSpPr>
        <p:spPr/>
        <p:txBody>
          <a:bodyPr/>
          <a:lstStyle/>
          <a:p>
            <a:r>
              <a:rPr lang="en-US" sz="4400" b="0" i="0" u="none" strike="noStrike" baseline="0" dirty="0">
                <a:latin typeface="Arial" panose="020B0604020202020204" pitchFamily="34" charset="0"/>
              </a:rPr>
              <a:t>Certified Software Quality Engineer Handbook, ASQ Quality Press</a:t>
            </a:r>
            <a:endParaRPr lang="en-US" dirty="0"/>
          </a:p>
        </p:txBody>
      </p:sp>
      <p:sp>
        <p:nvSpPr>
          <p:cNvPr id="3" name="Content Placeholder 2">
            <a:extLst>
              <a:ext uri="{FF2B5EF4-FFF2-40B4-BE49-F238E27FC236}">
                <a16:creationId xmlns:a16="http://schemas.microsoft.com/office/drawing/2014/main" id="{4FE925A9-DEAD-49D7-9A13-9F40FD3AA290}"/>
              </a:ext>
            </a:extLst>
          </p:cNvPr>
          <p:cNvSpPr>
            <a:spLocks noGrp="1"/>
          </p:cNvSpPr>
          <p:nvPr>
            <p:ph idx="1"/>
          </p:nvPr>
        </p:nvSpPr>
        <p:spPr/>
        <p:txBody>
          <a:bodyPr/>
          <a:lstStyle/>
          <a:p>
            <a:pPr algn="l"/>
            <a:r>
              <a:rPr lang="en-US" sz="1800" b="0" i="0" u="none" strike="noStrike" baseline="0" dirty="0">
                <a:latin typeface="Arial" panose="020B0604020202020204" pitchFamily="34" charset="0"/>
              </a:rPr>
              <a:t>Westfall, Linda. Certified Software Quality Engineer Handbook, ASQ Quality Press, 2009. ProQuest </a:t>
            </a:r>
            <a:r>
              <a:rPr lang="en-US" sz="1800" b="0" i="0" u="none" strike="noStrike" baseline="0" dirty="0" err="1">
                <a:latin typeface="Arial" panose="020B0604020202020204" pitchFamily="34" charset="0"/>
              </a:rPr>
              <a:t>Ebook</a:t>
            </a:r>
            <a:r>
              <a:rPr lang="en-US" sz="1800" b="0" i="0" u="none" strike="noStrike" baseline="0" dirty="0">
                <a:latin typeface="Arial" panose="020B0604020202020204" pitchFamily="34" charset="0"/>
              </a:rPr>
              <a:t> Central,</a:t>
            </a:r>
          </a:p>
          <a:p>
            <a:pPr algn="l"/>
            <a:r>
              <a:rPr lang="en-US" sz="1800" b="0" i="0" u="none" strike="noStrike" baseline="0" dirty="0">
                <a:latin typeface="Arial" panose="020B0604020202020204" pitchFamily="34" charset="0"/>
              </a:rPr>
              <a:t>http://ebookcentral.proquest.com/lib/byui/detail.action?docID=3002591.</a:t>
            </a:r>
            <a:endParaRPr lang="en-US" dirty="0"/>
          </a:p>
        </p:txBody>
      </p:sp>
    </p:spTree>
    <p:extLst>
      <p:ext uri="{BB962C8B-B14F-4D97-AF65-F5344CB8AC3E}">
        <p14:creationId xmlns:p14="http://schemas.microsoft.com/office/powerpoint/2010/main" val="332624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AD68-1980-4B83-89AB-78F3E5762BD2}"/>
              </a:ext>
            </a:extLst>
          </p:cNvPr>
          <p:cNvSpPr>
            <a:spLocks noGrp="1"/>
          </p:cNvSpPr>
          <p:nvPr>
            <p:ph type="title"/>
          </p:nvPr>
        </p:nvSpPr>
        <p:spPr/>
        <p:txBody>
          <a:bodyPr/>
          <a:lstStyle/>
          <a:p>
            <a:r>
              <a:rPr lang="en-US" dirty="0"/>
              <a:t>Configuration Management</a:t>
            </a:r>
          </a:p>
        </p:txBody>
      </p:sp>
      <p:sp>
        <p:nvSpPr>
          <p:cNvPr id="3" name="Content Placeholder 2">
            <a:extLst>
              <a:ext uri="{FF2B5EF4-FFF2-40B4-BE49-F238E27FC236}">
                <a16:creationId xmlns:a16="http://schemas.microsoft.com/office/drawing/2014/main" id="{AC01DC18-F024-44F1-81F1-B7B1F93E053C}"/>
              </a:ext>
            </a:extLst>
          </p:cNvPr>
          <p:cNvSpPr>
            <a:spLocks noGrp="1"/>
          </p:cNvSpPr>
          <p:nvPr>
            <p:ph idx="1"/>
          </p:nvPr>
        </p:nvSpPr>
        <p:spPr>
          <a:xfrm>
            <a:off x="838200" y="1825625"/>
            <a:ext cx="7148513" cy="4667250"/>
          </a:xfrm>
        </p:spPr>
        <p:txBody>
          <a:bodyPr>
            <a:normAutofit fontScale="62500" lnSpcReduction="20000"/>
          </a:bodyPr>
          <a:lstStyle/>
          <a:p>
            <a:r>
              <a:rPr lang="en-US" sz="2600" b="0" i="1" u="none" strike="noStrike" baseline="0" dirty="0">
                <a:latin typeface="Palatino-Italic"/>
              </a:rPr>
              <a:t>configuration management</a:t>
            </a:r>
          </a:p>
          <a:p>
            <a:pPr algn="l"/>
            <a:r>
              <a:rPr lang="en-US" sz="2600" b="0" i="0" u="none" strike="noStrike" baseline="0" dirty="0">
                <a:latin typeface="Palatino-Roman"/>
              </a:rPr>
              <a:t>“a discipline applying technical and administrative direction and surveillance to: </a:t>
            </a:r>
          </a:p>
          <a:p>
            <a:pPr lvl="1"/>
            <a:r>
              <a:rPr lang="en-US" sz="2000" b="1" i="0" u="sng" strike="noStrike" baseline="0" dirty="0">
                <a:latin typeface="Palatino-Roman"/>
              </a:rPr>
              <a:t>identify and document </a:t>
            </a:r>
            <a:r>
              <a:rPr lang="en-US" sz="2000" b="0" i="0" u="none" strike="noStrike" baseline="0" dirty="0">
                <a:latin typeface="Palatino-Roman"/>
              </a:rPr>
              <a:t>the functional and physical characteristics of a configuration item, </a:t>
            </a:r>
          </a:p>
          <a:p>
            <a:pPr lvl="1"/>
            <a:r>
              <a:rPr lang="en-US" sz="2000" b="1" i="0" u="sng" strike="noStrike" baseline="0" dirty="0">
                <a:latin typeface="Palatino-Roman"/>
              </a:rPr>
              <a:t>control changes</a:t>
            </a:r>
            <a:r>
              <a:rPr lang="en-US" sz="2000" b="0" i="0" u="sng" strike="noStrike" baseline="0" dirty="0">
                <a:latin typeface="Palatino-Roman"/>
              </a:rPr>
              <a:t> </a:t>
            </a:r>
            <a:r>
              <a:rPr lang="en-US" sz="2000" b="0" i="0" u="none" strike="noStrike" baseline="0" dirty="0">
                <a:latin typeface="Palatino-Roman"/>
              </a:rPr>
              <a:t>to those characteristics, </a:t>
            </a:r>
          </a:p>
          <a:p>
            <a:pPr lvl="1"/>
            <a:r>
              <a:rPr lang="en-US" sz="2000" b="1" i="0" u="sng" strike="noStrike" baseline="0" dirty="0">
                <a:latin typeface="Palatino-Roman"/>
              </a:rPr>
              <a:t>record and report </a:t>
            </a:r>
            <a:r>
              <a:rPr lang="en-US" sz="2000" b="0" i="0" u="none" strike="noStrike" baseline="0" dirty="0">
                <a:latin typeface="Palatino-Roman"/>
              </a:rPr>
              <a:t>change processing and implementation status, and </a:t>
            </a:r>
          </a:p>
          <a:p>
            <a:pPr lvl="1"/>
            <a:r>
              <a:rPr lang="en-US" sz="2000" b="1" i="0" u="sng" strike="noStrike" baseline="0" dirty="0">
                <a:latin typeface="Palatino-Roman"/>
              </a:rPr>
              <a:t>verify</a:t>
            </a:r>
            <a:r>
              <a:rPr lang="en-US" sz="2000" b="0" i="0" u="none" strike="noStrike" baseline="0" dirty="0">
                <a:latin typeface="Palatino-Roman"/>
              </a:rPr>
              <a:t> compliance with specified requirements.”</a:t>
            </a:r>
          </a:p>
          <a:p>
            <a:pPr algn="l"/>
            <a:r>
              <a:rPr lang="en-US" sz="2600" b="0" i="0" u="none" strike="noStrike" baseline="0" dirty="0">
                <a:latin typeface="Palatino-Roman"/>
              </a:rPr>
              <a:t>This SCM planning and management function  includes:</a:t>
            </a:r>
          </a:p>
          <a:p>
            <a:pPr lvl="1"/>
            <a:r>
              <a:rPr lang="en-US" b="1" dirty="0"/>
              <a:t>Establishing and documenting </a:t>
            </a:r>
            <a:r>
              <a:rPr lang="en-US" dirty="0"/>
              <a:t>the SCM policies, standards, and processes for the organization</a:t>
            </a:r>
          </a:p>
          <a:p>
            <a:pPr lvl="1"/>
            <a:r>
              <a:rPr lang="en-US" b="1" dirty="0"/>
              <a:t>Managing</a:t>
            </a:r>
            <a:r>
              <a:rPr lang="en-US" dirty="0"/>
              <a:t> of the SCM functions, including establishing the SCM infrastructure, assigning SCM functional responsibilities, and providing</a:t>
            </a:r>
          </a:p>
          <a:p>
            <a:pPr lvl="1"/>
            <a:r>
              <a:rPr lang="en-US" dirty="0"/>
              <a:t>SCM </a:t>
            </a:r>
            <a:r>
              <a:rPr lang="en-US" b="1" dirty="0"/>
              <a:t>training</a:t>
            </a:r>
          </a:p>
          <a:p>
            <a:pPr lvl="1"/>
            <a:r>
              <a:rPr lang="en-US" dirty="0"/>
              <a:t>Performing SCM planning for each project, including creating, documenting, and controlling </a:t>
            </a:r>
            <a:r>
              <a:rPr lang="en-US" b="1" dirty="0"/>
              <a:t>SCM plans </a:t>
            </a:r>
            <a:r>
              <a:rPr lang="en-US" dirty="0"/>
              <a:t>as appropriate for the needs of that project</a:t>
            </a:r>
          </a:p>
          <a:p>
            <a:pPr lvl="1"/>
            <a:r>
              <a:rPr lang="en-US" dirty="0"/>
              <a:t>Monitoring the </a:t>
            </a:r>
            <a:r>
              <a:rPr lang="en-US" b="1" dirty="0"/>
              <a:t>performance</a:t>
            </a:r>
            <a:r>
              <a:rPr lang="en-US" dirty="0"/>
              <a:t> of SCM by suppliers</a:t>
            </a:r>
          </a:p>
          <a:p>
            <a:pPr lvl="1"/>
            <a:r>
              <a:rPr lang="en-US" b="1" dirty="0"/>
              <a:t>Protecting</a:t>
            </a:r>
            <a:r>
              <a:rPr lang="en-US" dirty="0"/>
              <a:t> the intellectual capital of the organization</a:t>
            </a:r>
          </a:p>
          <a:p>
            <a:pPr lvl="1"/>
            <a:r>
              <a:rPr lang="en-US" dirty="0"/>
              <a:t>Establishing SCM </a:t>
            </a:r>
            <a:r>
              <a:rPr lang="en-US" b="1" dirty="0"/>
              <a:t>metrics</a:t>
            </a:r>
            <a:r>
              <a:rPr lang="en-US" dirty="0"/>
              <a:t> to monitor performance and provide input into SCM process improvement</a:t>
            </a:r>
          </a:p>
        </p:txBody>
      </p:sp>
      <p:pic>
        <p:nvPicPr>
          <p:cNvPr id="5" name="Picture 4" descr="Diagram&#10;&#10;Description automatically generated">
            <a:extLst>
              <a:ext uri="{FF2B5EF4-FFF2-40B4-BE49-F238E27FC236}">
                <a16:creationId xmlns:a16="http://schemas.microsoft.com/office/drawing/2014/main" id="{9E18CE10-C293-43E2-B4AD-116E7EF9F725}"/>
              </a:ext>
            </a:extLst>
          </p:cNvPr>
          <p:cNvPicPr>
            <a:picLocks noChangeAspect="1"/>
          </p:cNvPicPr>
          <p:nvPr/>
        </p:nvPicPr>
        <p:blipFill>
          <a:blip r:embed="rId2"/>
          <a:stretch>
            <a:fillRect/>
          </a:stretch>
        </p:blipFill>
        <p:spPr>
          <a:xfrm>
            <a:off x="7387387" y="4572"/>
            <a:ext cx="4804613" cy="2524717"/>
          </a:xfrm>
          <a:prstGeom prst="rect">
            <a:avLst/>
          </a:prstGeom>
        </p:spPr>
      </p:pic>
      <p:pic>
        <p:nvPicPr>
          <p:cNvPr id="6" name="Picture 5" descr="Diagram&#10;&#10;Description automatically generated">
            <a:extLst>
              <a:ext uri="{FF2B5EF4-FFF2-40B4-BE49-F238E27FC236}">
                <a16:creationId xmlns:a16="http://schemas.microsoft.com/office/drawing/2014/main" id="{3D062C15-D4BD-4946-AE3D-D3A2AB114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613" y="4734560"/>
            <a:ext cx="2416657" cy="1310954"/>
          </a:xfrm>
          <a:prstGeom prst="rect">
            <a:avLst/>
          </a:prstGeom>
        </p:spPr>
      </p:pic>
      <p:grpSp>
        <p:nvGrpSpPr>
          <p:cNvPr id="7" name="Group 6">
            <a:extLst>
              <a:ext uri="{FF2B5EF4-FFF2-40B4-BE49-F238E27FC236}">
                <a16:creationId xmlns:a16="http://schemas.microsoft.com/office/drawing/2014/main" id="{CFFBF91B-3D93-5C43-AC33-774F48B9DC71}"/>
              </a:ext>
            </a:extLst>
          </p:cNvPr>
          <p:cNvGrpSpPr/>
          <p:nvPr/>
        </p:nvGrpSpPr>
        <p:grpSpPr>
          <a:xfrm>
            <a:off x="9841697" y="3357965"/>
            <a:ext cx="1678488" cy="1286657"/>
            <a:chOff x="7080500" y="0"/>
            <a:chExt cx="1678488" cy="1286657"/>
          </a:xfrm>
        </p:grpSpPr>
        <p:sp>
          <p:nvSpPr>
            <p:cNvPr id="8" name="Rounded Rectangle 7">
              <a:extLst>
                <a:ext uri="{FF2B5EF4-FFF2-40B4-BE49-F238E27FC236}">
                  <a16:creationId xmlns:a16="http://schemas.microsoft.com/office/drawing/2014/main" id="{7393E978-A3D7-9246-AE43-D6D21FB83EB4}"/>
                </a:ext>
              </a:extLst>
            </p:cNvPr>
            <p:cNvSpPr/>
            <p:nvPr/>
          </p:nvSpPr>
          <p:spPr>
            <a:xfrm>
              <a:off x="7080500" y="0"/>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&amp; Design</a:t>
              </a:r>
            </a:p>
          </p:txBody>
        </p:sp>
        <p:sp>
          <p:nvSpPr>
            <p:cNvPr id="9" name="Rounded Rectangle 8">
              <a:extLst>
                <a:ext uri="{FF2B5EF4-FFF2-40B4-BE49-F238E27FC236}">
                  <a16:creationId xmlns:a16="http://schemas.microsoft.com/office/drawing/2014/main" id="{D2D496AC-3A0F-C24B-B4E9-E8F71C53F07C}"/>
                </a:ext>
              </a:extLst>
            </p:cNvPr>
            <p:cNvSpPr/>
            <p:nvPr/>
          </p:nvSpPr>
          <p:spPr>
            <a:xfrm>
              <a:off x="7080500" y="322206"/>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10" name="Rounded Rectangle 9">
              <a:extLst>
                <a:ext uri="{FF2B5EF4-FFF2-40B4-BE49-F238E27FC236}">
                  <a16:creationId xmlns:a16="http://schemas.microsoft.com/office/drawing/2014/main" id="{F42B2362-96A5-1C4B-8913-DE4F2D9C656F}"/>
                </a:ext>
              </a:extLst>
            </p:cNvPr>
            <p:cNvSpPr/>
            <p:nvPr/>
          </p:nvSpPr>
          <p:spPr>
            <a:xfrm>
              <a:off x="7080500" y="644412"/>
              <a:ext cx="1678488"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&amp;Procedure</a:t>
              </a:r>
            </a:p>
          </p:txBody>
        </p:sp>
        <p:sp>
          <p:nvSpPr>
            <p:cNvPr id="11" name="Rounded Rectangle 10">
              <a:extLst>
                <a:ext uri="{FF2B5EF4-FFF2-40B4-BE49-F238E27FC236}">
                  <a16:creationId xmlns:a16="http://schemas.microsoft.com/office/drawing/2014/main" id="{ACBE08E0-D3C6-4C4F-B34D-E79C9BAC7F07}"/>
                </a:ext>
              </a:extLst>
            </p:cNvPr>
            <p:cNvSpPr/>
            <p:nvPr/>
          </p:nvSpPr>
          <p:spPr>
            <a:xfrm>
              <a:off x="7080500" y="970745"/>
              <a:ext cx="1678488" cy="31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Revise</a:t>
              </a:r>
            </a:p>
          </p:txBody>
        </p:sp>
      </p:grpSp>
    </p:spTree>
    <p:extLst>
      <p:ext uri="{BB962C8B-B14F-4D97-AF65-F5344CB8AC3E}">
        <p14:creationId xmlns:p14="http://schemas.microsoft.com/office/powerpoint/2010/main" val="678243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4C813-82E7-4D25-97F5-D9E31EDAA08D}"/>
              </a:ext>
            </a:extLst>
          </p:cNvPr>
          <p:cNvSpPr>
            <a:spLocks noGrp="1"/>
          </p:cNvSpPr>
          <p:nvPr>
            <p:ph type="title"/>
          </p:nvPr>
        </p:nvSpPr>
        <p:spPr>
          <a:xfrm>
            <a:off x="838200" y="365125"/>
            <a:ext cx="4930077" cy="1325563"/>
          </a:xfrm>
        </p:spPr>
        <p:txBody>
          <a:bodyPr>
            <a:normAutofit fontScale="90000"/>
          </a:bodyPr>
          <a:lstStyle/>
          <a:p>
            <a:r>
              <a:rPr lang="en-US" dirty="0"/>
              <a:t>Chapter</a:t>
            </a:r>
            <a:r>
              <a:rPr lang="fr-FR" dirty="0"/>
              <a:t> 26 A. Configuration Infrastructure</a:t>
            </a:r>
            <a:endParaRPr lang="en-US" dirty="0"/>
          </a:p>
        </p:txBody>
      </p:sp>
      <p:sp>
        <p:nvSpPr>
          <p:cNvPr id="3" name="Content Placeholder 2">
            <a:extLst>
              <a:ext uri="{FF2B5EF4-FFF2-40B4-BE49-F238E27FC236}">
                <a16:creationId xmlns:a16="http://schemas.microsoft.com/office/drawing/2014/main" id="{AC27E0F6-14BE-4A44-A929-DB1F74C0BB34}"/>
              </a:ext>
            </a:extLst>
          </p:cNvPr>
          <p:cNvSpPr>
            <a:spLocks noGrp="1"/>
          </p:cNvSpPr>
          <p:nvPr>
            <p:ph idx="1"/>
          </p:nvPr>
        </p:nvSpPr>
        <p:spPr/>
        <p:txBody>
          <a:bodyPr>
            <a:normAutofit fontScale="70000" lnSpcReduction="20000"/>
          </a:bodyPr>
          <a:lstStyle/>
          <a:p>
            <a:r>
              <a:rPr lang="en-US" sz="1800" b="1" i="0" u="none" strike="noStrike" baseline="0" dirty="0">
                <a:latin typeface="OptimaLTStd-DemiBold"/>
              </a:rPr>
              <a:t>1. Configuration Management </a:t>
            </a:r>
            <a:r>
              <a:rPr lang="en-US" sz="1800" b="1" i="0" u="sng" strike="noStrike" baseline="0" dirty="0">
                <a:latin typeface="OptimaLTStd-DemiBold"/>
              </a:rPr>
              <a:t>Team</a:t>
            </a:r>
          </a:p>
          <a:p>
            <a:pPr lvl="1"/>
            <a:r>
              <a:rPr lang="en-US" sz="1800" b="1" i="0" u="none" strike="noStrike" baseline="0" dirty="0">
                <a:latin typeface="OptimaLTStd-DemiBold"/>
              </a:rPr>
              <a:t>Organizational-Level SCM Group Roles and Responsibilities</a:t>
            </a:r>
            <a:endParaRPr lang="en-US" sz="1800" b="1" dirty="0">
              <a:latin typeface="OptimaLTStd-DemiBold"/>
            </a:endParaRPr>
          </a:p>
          <a:p>
            <a:pPr lvl="1"/>
            <a:r>
              <a:rPr lang="en-US" sz="1800" b="1" i="0" u="none" strike="noStrike" baseline="0" dirty="0">
                <a:latin typeface="OptimaLTStd-DemiBold"/>
              </a:rPr>
              <a:t>Project-Level SCM Group Roles and Responsibilities</a:t>
            </a:r>
          </a:p>
          <a:p>
            <a:pPr lvl="1"/>
            <a:r>
              <a:rPr lang="en-US" sz="1800" b="1" i="0" u="none" strike="noStrike" baseline="0" dirty="0">
                <a:latin typeface="OptimaLTStd-DemiBold"/>
              </a:rPr>
              <a:t>Special SCM Roles and Responsibilities</a:t>
            </a:r>
            <a:endParaRPr lang="en-US" sz="1800" b="1" dirty="0">
              <a:latin typeface="OptimaLTStd-DemiBold"/>
            </a:endParaRPr>
          </a:p>
          <a:p>
            <a:r>
              <a:rPr lang="en-US" sz="1800" b="1" i="0" u="none" strike="noStrike" baseline="0" dirty="0">
                <a:latin typeface="OptimaLTStd-DemiBold"/>
              </a:rPr>
              <a:t>2. Configuration Management </a:t>
            </a:r>
            <a:r>
              <a:rPr lang="en-US" sz="1800" b="1" i="0" u="sng" strike="noStrike" baseline="0" dirty="0">
                <a:latin typeface="OptimaLTStd-DemiBold"/>
              </a:rPr>
              <a:t>Tools</a:t>
            </a:r>
          </a:p>
          <a:p>
            <a:pPr lvl="1"/>
            <a:r>
              <a:rPr lang="en-US" sz="1800" b="1" i="0" u="none" strike="noStrike" baseline="0" dirty="0">
                <a:latin typeface="OptimaLTStd-DemiBold"/>
              </a:rPr>
              <a:t>SCM Library and Version Control Tools</a:t>
            </a:r>
            <a:endParaRPr lang="en-US" sz="1800" b="1" dirty="0">
              <a:latin typeface="OptimaLTStd-DemiBold"/>
            </a:endParaRPr>
          </a:p>
          <a:p>
            <a:pPr lvl="1"/>
            <a:r>
              <a:rPr lang="en-US" sz="1800" b="1" i="0" u="none" strike="noStrike" baseline="0" dirty="0">
                <a:latin typeface="OptimaLTStd-DemiBold"/>
              </a:rPr>
              <a:t>SCM Build Tools</a:t>
            </a:r>
          </a:p>
          <a:p>
            <a:pPr lvl="1"/>
            <a:r>
              <a:rPr lang="en-US" sz="1800" b="1" i="0" u="none" strike="noStrike" baseline="0" dirty="0">
                <a:latin typeface="OptimaLTStd-DemiBold"/>
              </a:rPr>
              <a:t>SCM Change Management Tools</a:t>
            </a:r>
            <a:endParaRPr lang="en-US" sz="1800" b="1" dirty="0">
              <a:latin typeface="OptimaLTStd-DemiBold"/>
            </a:endParaRPr>
          </a:p>
          <a:p>
            <a:pPr lvl="1"/>
            <a:r>
              <a:rPr lang="en-US" sz="1800" b="1" i="0" u="none" strike="noStrike" baseline="0" dirty="0">
                <a:latin typeface="OptimaLTStd-DemiBold"/>
              </a:rPr>
              <a:t>SCM Status Accounting Tools</a:t>
            </a:r>
          </a:p>
          <a:p>
            <a:r>
              <a:rPr lang="en-US" sz="1800" b="1" i="0" u="none" strike="noStrike" baseline="0" dirty="0">
                <a:latin typeface="OptimaLTStd-DemiBold"/>
              </a:rPr>
              <a:t>3. </a:t>
            </a:r>
            <a:r>
              <a:rPr lang="en-US" sz="1800" b="1" i="0" u="sng" strike="noStrike" baseline="0" dirty="0">
                <a:latin typeface="OptimaLTStd-DemiBold"/>
              </a:rPr>
              <a:t>Library Process </a:t>
            </a:r>
            <a:r>
              <a:rPr lang="en-US" sz="1800" b="1" i="0" u="none" strike="noStrike" baseline="0" dirty="0">
                <a:latin typeface="OptimaLTStd-DemiBold"/>
              </a:rPr>
              <a:t>es</a:t>
            </a:r>
            <a:endParaRPr lang="en-US" sz="1800" b="1" dirty="0">
              <a:latin typeface="OptimaLTStd-DemiBold"/>
            </a:endParaRPr>
          </a:p>
          <a:p>
            <a:pPr lvl="1"/>
            <a:r>
              <a:rPr lang="en-US" sz="1800" b="1" i="0" u="none" strike="noStrike" baseline="0" dirty="0">
                <a:latin typeface="OptimaLTStd-DemiBold"/>
              </a:rPr>
              <a:t>Dynamic Library</a:t>
            </a:r>
          </a:p>
          <a:p>
            <a:pPr lvl="1"/>
            <a:r>
              <a:rPr lang="en-US" sz="1800" b="1" i="0" u="none" strike="noStrike" baseline="0" dirty="0">
                <a:latin typeface="OptimaLTStd-DemiBold"/>
              </a:rPr>
              <a:t>Controlled Library</a:t>
            </a:r>
            <a:endParaRPr lang="en-US" sz="1800" b="1" dirty="0">
              <a:latin typeface="OptimaLTStd-DemiBold"/>
            </a:endParaRPr>
          </a:p>
          <a:p>
            <a:pPr lvl="1"/>
            <a:r>
              <a:rPr lang="en-US" sz="1800" b="1" i="0" u="none" strike="noStrike" baseline="0" dirty="0">
                <a:latin typeface="OptimaLTStd-DemiBold"/>
              </a:rPr>
              <a:t>Static Library</a:t>
            </a:r>
          </a:p>
          <a:p>
            <a:pPr lvl="1"/>
            <a:r>
              <a:rPr lang="en-US" sz="1800" b="1" i="0" u="none" strike="noStrike" baseline="0" dirty="0">
                <a:latin typeface="OptimaLTStd-DemiBold"/>
              </a:rPr>
              <a:t>Backup Library</a:t>
            </a:r>
          </a:p>
          <a:p>
            <a:pPr lvl="1"/>
            <a:r>
              <a:rPr lang="en-US" sz="1800" b="1" i="0" u="none" strike="noStrike" baseline="0" dirty="0">
                <a:latin typeface="OptimaLTStd-DemiBold"/>
              </a:rPr>
              <a:t>SCM Library Process: Creating a New Software Work Product</a:t>
            </a:r>
          </a:p>
          <a:p>
            <a:pPr lvl="1"/>
            <a:r>
              <a:rPr lang="en-US" sz="1800" b="1" i="0" u="none" strike="noStrike" baseline="0" dirty="0">
                <a:latin typeface="OptimaLTStd-DemiBold"/>
              </a:rPr>
              <a:t>SCM Library Process: Creating a Software Build</a:t>
            </a:r>
          </a:p>
          <a:p>
            <a:pPr lvl="1"/>
            <a:r>
              <a:rPr lang="en-US" sz="1800" b="1" i="0" u="none" strike="noStrike" baseline="0" dirty="0">
                <a:latin typeface="OptimaLTStd-DemiBold"/>
              </a:rPr>
              <a:t>SCM Library Process: Testing a Software Build</a:t>
            </a:r>
            <a:endParaRPr lang="en-US" sz="1800" b="1" dirty="0">
              <a:latin typeface="OptimaLTStd-DemiBold"/>
            </a:endParaRPr>
          </a:p>
          <a:p>
            <a:pPr lvl="1"/>
            <a:r>
              <a:rPr lang="en-US" sz="1800" b="1" i="0" u="none" strike="noStrike" baseline="0" dirty="0">
                <a:latin typeface="OptimaLTStd-DemiBold"/>
              </a:rPr>
              <a:t>SCM Library Process: Modifying a Controlled Work Product</a:t>
            </a:r>
          </a:p>
          <a:p>
            <a:pPr lvl="1"/>
            <a:r>
              <a:rPr lang="en-US" sz="1800" b="1" i="0" u="none" strike="noStrike" baseline="0" dirty="0">
                <a:latin typeface="OptimaLTStd-DemiBold"/>
              </a:rPr>
              <a:t>SCM Library Process: Branching</a:t>
            </a:r>
          </a:p>
          <a:p>
            <a:pPr lvl="1"/>
            <a:r>
              <a:rPr lang="en-US" sz="1800" b="1" i="0" u="none" strike="noStrike" baseline="0" dirty="0">
                <a:latin typeface="OptimaLTStd-DemiBold"/>
              </a:rPr>
              <a:t>SCM Library Process: Merging</a:t>
            </a:r>
          </a:p>
          <a:p>
            <a:endParaRPr lang="en-US" dirty="0"/>
          </a:p>
        </p:txBody>
      </p:sp>
      <p:pic>
        <p:nvPicPr>
          <p:cNvPr id="5" name="Picture 4" descr="Diagram&#10;&#10;Description automatically generated">
            <a:extLst>
              <a:ext uri="{FF2B5EF4-FFF2-40B4-BE49-F238E27FC236}">
                <a16:creationId xmlns:a16="http://schemas.microsoft.com/office/drawing/2014/main" id="{7137E62D-B6D9-427D-9D4F-2C505E59F314}"/>
              </a:ext>
            </a:extLst>
          </p:cNvPr>
          <p:cNvPicPr>
            <a:picLocks noChangeAspect="1"/>
          </p:cNvPicPr>
          <p:nvPr/>
        </p:nvPicPr>
        <p:blipFill>
          <a:blip r:embed="rId2"/>
          <a:stretch>
            <a:fillRect/>
          </a:stretch>
        </p:blipFill>
        <p:spPr>
          <a:xfrm>
            <a:off x="5664926" y="62339"/>
            <a:ext cx="3200400" cy="1881572"/>
          </a:xfrm>
          <a:prstGeom prst="rect">
            <a:avLst/>
          </a:prstGeom>
        </p:spPr>
      </p:pic>
      <p:pic>
        <p:nvPicPr>
          <p:cNvPr id="7" name="Picture 6" descr="Diagram&#10;&#10;Description automatically generated">
            <a:extLst>
              <a:ext uri="{FF2B5EF4-FFF2-40B4-BE49-F238E27FC236}">
                <a16:creationId xmlns:a16="http://schemas.microsoft.com/office/drawing/2014/main" id="{23A3927B-15AC-45D8-901B-3CF9B78E3AEB}"/>
              </a:ext>
            </a:extLst>
          </p:cNvPr>
          <p:cNvPicPr>
            <a:picLocks noChangeAspect="1"/>
          </p:cNvPicPr>
          <p:nvPr/>
        </p:nvPicPr>
        <p:blipFill>
          <a:blip r:embed="rId3"/>
          <a:stretch>
            <a:fillRect/>
          </a:stretch>
        </p:blipFill>
        <p:spPr>
          <a:xfrm>
            <a:off x="8991600" y="48245"/>
            <a:ext cx="3200400" cy="1857406"/>
          </a:xfrm>
          <a:prstGeom prst="rect">
            <a:avLst/>
          </a:prstGeom>
        </p:spPr>
      </p:pic>
      <p:pic>
        <p:nvPicPr>
          <p:cNvPr id="9" name="Picture 8" descr="Diagram&#10;&#10;Description automatically generated">
            <a:extLst>
              <a:ext uri="{FF2B5EF4-FFF2-40B4-BE49-F238E27FC236}">
                <a16:creationId xmlns:a16="http://schemas.microsoft.com/office/drawing/2014/main" id="{59BDD29B-9FD6-4F37-9D5D-62ECF956AE8F}"/>
              </a:ext>
            </a:extLst>
          </p:cNvPr>
          <p:cNvPicPr>
            <a:picLocks noChangeAspect="1"/>
          </p:cNvPicPr>
          <p:nvPr/>
        </p:nvPicPr>
        <p:blipFill>
          <a:blip r:embed="rId4"/>
          <a:stretch>
            <a:fillRect/>
          </a:stretch>
        </p:blipFill>
        <p:spPr>
          <a:xfrm>
            <a:off x="5654375" y="2120507"/>
            <a:ext cx="3200400" cy="1880787"/>
          </a:xfrm>
          <a:prstGeom prst="rect">
            <a:avLst/>
          </a:prstGeom>
        </p:spPr>
      </p:pic>
      <p:pic>
        <p:nvPicPr>
          <p:cNvPr id="11" name="Picture 10" descr="Diagram&#10;&#10;Description automatically generated">
            <a:extLst>
              <a:ext uri="{FF2B5EF4-FFF2-40B4-BE49-F238E27FC236}">
                <a16:creationId xmlns:a16="http://schemas.microsoft.com/office/drawing/2014/main" id="{4A32642D-6BDF-412B-AB8E-AF5D5FBC0E44}"/>
              </a:ext>
            </a:extLst>
          </p:cNvPr>
          <p:cNvPicPr>
            <a:picLocks noChangeAspect="1"/>
          </p:cNvPicPr>
          <p:nvPr/>
        </p:nvPicPr>
        <p:blipFill>
          <a:blip r:embed="rId5"/>
          <a:stretch>
            <a:fillRect/>
          </a:stretch>
        </p:blipFill>
        <p:spPr>
          <a:xfrm>
            <a:off x="8957373" y="2120507"/>
            <a:ext cx="3200400" cy="1905740"/>
          </a:xfrm>
          <a:prstGeom prst="rect">
            <a:avLst/>
          </a:prstGeom>
        </p:spPr>
      </p:pic>
      <p:pic>
        <p:nvPicPr>
          <p:cNvPr id="13" name="Picture 12" descr="Diagram&#10;&#10;Description automatically generated">
            <a:extLst>
              <a:ext uri="{FF2B5EF4-FFF2-40B4-BE49-F238E27FC236}">
                <a16:creationId xmlns:a16="http://schemas.microsoft.com/office/drawing/2014/main" id="{E3E1419A-B2B7-4C92-AC9A-ACF3A2ED9765}"/>
              </a:ext>
            </a:extLst>
          </p:cNvPr>
          <p:cNvPicPr>
            <a:picLocks noChangeAspect="1"/>
          </p:cNvPicPr>
          <p:nvPr/>
        </p:nvPicPr>
        <p:blipFill>
          <a:blip r:embed="rId6"/>
          <a:stretch>
            <a:fillRect/>
          </a:stretch>
        </p:blipFill>
        <p:spPr>
          <a:xfrm>
            <a:off x="5791200" y="4136231"/>
            <a:ext cx="3200400" cy="1724086"/>
          </a:xfrm>
          <a:prstGeom prst="rect">
            <a:avLst/>
          </a:prstGeom>
        </p:spPr>
      </p:pic>
      <p:pic>
        <p:nvPicPr>
          <p:cNvPr id="17" name="Picture 16" descr="Diagram&#10;&#10;Description automatically generated">
            <a:extLst>
              <a:ext uri="{FF2B5EF4-FFF2-40B4-BE49-F238E27FC236}">
                <a16:creationId xmlns:a16="http://schemas.microsoft.com/office/drawing/2014/main" id="{F32C5A4E-90C4-4412-A2C4-718E437BD3BA}"/>
              </a:ext>
            </a:extLst>
          </p:cNvPr>
          <p:cNvPicPr>
            <a:picLocks noChangeAspect="1"/>
          </p:cNvPicPr>
          <p:nvPr/>
        </p:nvPicPr>
        <p:blipFill>
          <a:blip r:embed="rId7"/>
          <a:stretch>
            <a:fillRect/>
          </a:stretch>
        </p:blipFill>
        <p:spPr>
          <a:xfrm>
            <a:off x="8957373" y="4136231"/>
            <a:ext cx="3200400" cy="1863176"/>
          </a:xfrm>
          <a:prstGeom prst="rect">
            <a:avLst/>
          </a:prstGeom>
        </p:spPr>
      </p:pic>
    </p:spTree>
    <p:extLst>
      <p:ext uri="{BB962C8B-B14F-4D97-AF65-F5344CB8AC3E}">
        <p14:creationId xmlns:p14="http://schemas.microsoft.com/office/powerpoint/2010/main" val="636937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3B0B-85E3-498D-9C7B-85C92D1997DD}"/>
              </a:ext>
            </a:extLst>
          </p:cNvPr>
          <p:cNvSpPr>
            <a:spLocks noGrp="1"/>
          </p:cNvSpPr>
          <p:nvPr>
            <p:ph type="title"/>
          </p:nvPr>
        </p:nvSpPr>
        <p:spPr/>
        <p:txBody>
          <a:bodyPr/>
          <a:lstStyle/>
          <a:p>
            <a:r>
              <a:rPr lang="en-US" dirty="0"/>
              <a:t>Chapter</a:t>
            </a:r>
            <a:r>
              <a:rPr lang="fr-FR" dirty="0"/>
              <a:t> 26. A. Configuration Infrastructure</a:t>
            </a:r>
            <a:endParaRPr lang="en-US" dirty="0"/>
          </a:p>
        </p:txBody>
      </p:sp>
      <p:sp>
        <p:nvSpPr>
          <p:cNvPr id="3" name="Content Placeholder 2">
            <a:extLst>
              <a:ext uri="{FF2B5EF4-FFF2-40B4-BE49-F238E27FC236}">
                <a16:creationId xmlns:a16="http://schemas.microsoft.com/office/drawing/2014/main" id="{E9B5F18B-4A3A-493F-A649-5CBAF73E8A9B}"/>
              </a:ext>
            </a:extLst>
          </p:cNvPr>
          <p:cNvSpPr>
            <a:spLocks noGrp="1"/>
          </p:cNvSpPr>
          <p:nvPr>
            <p:ph idx="1"/>
          </p:nvPr>
        </p:nvSpPr>
        <p:spPr/>
        <p:txBody>
          <a:bodyPr/>
          <a:lstStyle/>
          <a:p>
            <a:endParaRPr lang="en-US" dirty="0"/>
          </a:p>
        </p:txBody>
      </p:sp>
      <p:pic>
        <p:nvPicPr>
          <p:cNvPr id="7" name="Picture 6" descr="Diagram&#10;&#10;Description automatically generated">
            <a:extLst>
              <a:ext uri="{FF2B5EF4-FFF2-40B4-BE49-F238E27FC236}">
                <a16:creationId xmlns:a16="http://schemas.microsoft.com/office/drawing/2014/main" id="{363EE7C6-CC5C-4DC4-866D-94292A10856F}"/>
              </a:ext>
            </a:extLst>
          </p:cNvPr>
          <p:cNvPicPr>
            <a:picLocks noChangeAspect="1"/>
          </p:cNvPicPr>
          <p:nvPr/>
        </p:nvPicPr>
        <p:blipFill>
          <a:blip r:embed="rId2"/>
          <a:stretch>
            <a:fillRect/>
          </a:stretch>
        </p:blipFill>
        <p:spPr>
          <a:xfrm>
            <a:off x="1962062" y="3734484"/>
            <a:ext cx="4370809" cy="2577416"/>
          </a:xfrm>
          <a:prstGeom prst="rect">
            <a:avLst/>
          </a:prstGeom>
        </p:spPr>
      </p:pic>
      <p:pic>
        <p:nvPicPr>
          <p:cNvPr id="8" name="Picture 7" descr="Diagram&#10;&#10;Description automatically generated">
            <a:extLst>
              <a:ext uri="{FF2B5EF4-FFF2-40B4-BE49-F238E27FC236}">
                <a16:creationId xmlns:a16="http://schemas.microsoft.com/office/drawing/2014/main" id="{0A84F349-089C-4EA0-AADC-22EB09B32C8E}"/>
              </a:ext>
            </a:extLst>
          </p:cNvPr>
          <p:cNvPicPr>
            <a:picLocks noChangeAspect="1"/>
          </p:cNvPicPr>
          <p:nvPr/>
        </p:nvPicPr>
        <p:blipFill>
          <a:blip r:embed="rId3"/>
          <a:stretch>
            <a:fillRect/>
          </a:stretch>
        </p:blipFill>
        <p:spPr>
          <a:xfrm>
            <a:off x="1962062" y="1728787"/>
            <a:ext cx="4370060" cy="2005697"/>
          </a:xfrm>
          <a:prstGeom prst="rect">
            <a:avLst/>
          </a:prstGeom>
        </p:spPr>
      </p:pic>
      <p:pic>
        <p:nvPicPr>
          <p:cNvPr id="12" name="Picture 11" descr="Diagram&#10;&#10;Description automatically generated">
            <a:extLst>
              <a:ext uri="{FF2B5EF4-FFF2-40B4-BE49-F238E27FC236}">
                <a16:creationId xmlns:a16="http://schemas.microsoft.com/office/drawing/2014/main" id="{B3A685B8-EE04-4090-9545-445BD0602E0B}"/>
              </a:ext>
            </a:extLst>
          </p:cNvPr>
          <p:cNvPicPr>
            <a:picLocks noChangeAspect="1"/>
          </p:cNvPicPr>
          <p:nvPr/>
        </p:nvPicPr>
        <p:blipFill>
          <a:blip r:embed="rId4"/>
          <a:stretch>
            <a:fillRect/>
          </a:stretch>
        </p:blipFill>
        <p:spPr>
          <a:xfrm>
            <a:off x="6332121" y="3429000"/>
            <a:ext cx="5181351" cy="2882900"/>
          </a:xfrm>
          <a:prstGeom prst="rect">
            <a:avLst/>
          </a:prstGeom>
        </p:spPr>
      </p:pic>
    </p:spTree>
    <p:extLst>
      <p:ext uri="{BB962C8B-B14F-4D97-AF65-F5344CB8AC3E}">
        <p14:creationId xmlns:p14="http://schemas.microsoft.com/office/powerpoint/2010/main" val="1751392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Diagram&#10;&#10;Description automatically generated">
            <a:extLst>
              <a:ext uri="{FF2B5EF4-FFF2-40B4-BE49-F238E27FC236}">
                <a16:creationId xmlns:a16="http://schemas.microsoft.com/office/drawing/2014/main" id="{3A80A6D3-E511-460A-80FC-6401BA427270}"/>
              </a:ext>
            </a:extLst>
          </p:cNvPr>
          <p:cNvPicPr>
            <a:picLocks noChangeAspect="1"/>
          </p:cNvPicPr>
          <p:nvPr/>
        </p:nvPicPr>
        <p:blipFill>
          <a:blip r:embed="rId2"/>
          <a:stretch>
            <a:fillRect/>
          </a:stretch>
        </p:blipFill>
        <p:spPr>
          <a:xfrm>
            <a:off x="6245205" y="4767082"/>
            <a:ext cx="3657600" cy="2385564"/>
          </a:xfrm>
          <a:prstGeom prst="rect">
            <a:avLst/>
          </a:prstGeom>
        </p:spPr>
      </p:pic>
      <p:sp>
        <p:nvSpPr>
          <p:cNvPr id="2" name="Title 1">
            <a:extLst>
              <a:ext uri="{FF2B5EF4-FFF2-40B4-BE49-F238E27FC236}">
                <a16:creationId xmlns:a16="http://schemas.microsoft.com/office/drawing/2014/main" id="{56466B28-4676-45F5-B692-96DCACB165EE}"/>
              </a:ext>
            </a:extLst>
          </p:cNvPr>
          <p:cNvSpPr>
            <a:spLocks noGrp="1"/>
          </p:cNvSpPr>
          <p:nvPr>
            <p:ph type="title"/>
          </p:nvPr>
        </p:nvSpPr>
        <p:spPr>
          <a:xfrm>
            <a:off x="838200" y="365125"/>
            <a:ext cx="7342522" cy="1325563"/>
          </a:xfrm>
        </p:spPr>
        <p:txBody>
          <a:bodyPr/>
          <a:lstStyle/>
          <a:p>
            <a:r>
              <a:rPr lang="en-US" dirty="0"/>
              <a:t>Chapter</a:t>
            </a:r>
            <a:r>
              <a:rPr lang="fr-FR" dirty="0"/>
              <a:t> 27 B. Configuration Identification</a:t>
            </a:r>
            <a:endParaRPr lang="en-US" dirty="0"/>
          </a:p>
        </p:txBody>
      </p:sp>
      <p:sp>
        <p:nvSpPr>
          <p:cNvPr id="3" name="Content Placeholder 2">
            <a:extLst>
              <a:ext uri="{FF2B5EF4-FFF2-40B4-BE49-F238E27FC236}">
                <a16:creationId xmlns:a16="http://schemas.microsoft.com/office/drawing/2014/main" id="{14D5F2B0-382B-4767-8E14-816094D49378}"/>
              </a:ext>
            </a:extLst>
          </p:cNvPr>
          <p:cNvSpPr>
            <a:spLocks noGrp="1"/>
          </p:cNvSpPr>
          <p:nvPr>
            <p:ph idx="1"/>
          </p:nvPr>
        </p:nvSpPr>
        <p:spPr>
          <a:xfrm>
            <a:off x="838200" y="1825625"/>
            <a:ext cx="3469105" cy="4351338"/>
          </a:xfrm>
        </p:spPr>
        <p:txBody>
          <a:bodyPr/>
          <a:lstStyle/>
          <a:p>
            <a:r>
              <a:rPr lang="en-US" sz="1800" b="1" i="0" u="none" strike="noStrike" baseline="0" dirty="0">
                <a:latin typeface="OptimaLTStd-DemiBold"/>
              </a:rPr>
              <a:t>1. Configuration Items</a:t>
            </a:r>
          </a:p>
          <a:p>
            <a:pPr lvl="1"/>
            <a:r>
              <a:rPr lang="en-US" sz="1800" b="1" i="0" u="none" strike="noStrike" baseline="0" dirty="0">
                <a:latin typeface="OptimaLTStd-DemiBold"/>
              </a:rPr>
              <a:t>Software Product Partitioning</a:t>
            </a:r>
            <a:endParaRPr lang="en-US" sz="1800" b="1" dirty="0">
              <a:latin typeface="OptimaLTStd-DemiBold"/>
            </a:endParaRPr>
          </a:p>
          <a:p>
            <a:pPr lvl="1"/>
            <a:r>
              <a:rPr lang="en-US" sz="1800" b="1" i="0" u="none" strike="noStrike" baseline="0" dirty="0">
                <a:latin typeface="OptimaLTStd-DemiBold"/>
              </a:rPr>
              <a:t>Functional and Physical Characteristics</a:t>
            </a:r>
          </a:p>
          <a:p>
            <a:pPr lvl="1"/>
            <a:r>
              <a:rPr lang="en-US" sz="1800" b="1" i="0" u="none" strike="noStrike" baseline="0" dirty="0">
                <a:latin typeface="OptimaLTStd-DemiBold"/>
              </a:rPr>
              <a:t>Acquisition Points</a:t>
            </a:r>
            <a:endParaRPr lang="en-US" sz="1800" b="1" dirty="0">
              <a:latin typeface="OptimaLTStd-DemiBold"/>
            </a:endParaRPr>
          </a:p>
          <a:p>
            <a:pPr lvl="1"/>
            <a:r>
              <a:rPr lang="en-US" sz="1800" b="1" i="0" u="none" strike="noStrike" baseline="0" dirty="0">
                <a:latin typeface="OptimaLTStd-DemiBold"/>
              </a:rPr>
              <a:t>Identification Methods</a:t>
            </a:r>
          </a:p>
          <a:p>
            <a:pPr lvl="1"/>
            <a:r>
              <a:rPr lang="en-US" sz="1800" b="1" i="0" u="none" strike="noStrike" baseline="0" dirty="0">
                <a:latin typeface="OptimaLTStd-DemiBold"/>
              </a:rPr>
              <a:t>Baselines</a:t>
            </a:r>
            <a:endParaRPr lang="en-US" sz="1800" b="1" dirty="0">
              <a:latin typeface="OptimaLTStd-DemiBold"/>
            </a:endParaRPr>
          </a:p>
          <a:p>
            <a:r>
              <a:rPr lang="en-US" sz="1800" b="1" i="0" u="none" strike="noStrike" baseline="0" dirty="0">
                <a:latin typeface="OptimaLTStd-DemiBold"/>
              </a:rPr>
              <a:t>2. Software Builds</a:t>
            </a:r>
          </a:p>
          <a:p>
            <a:pPr lvl="1"/>
            <a:r>
              <a:rPr lang="en-US" sz="1800" b="1" i="0" u="none" strike="noStrike" baseline="0" dirty="0">
                <a:latin typeface="OptimaLTStd-DemiBold"/>
              </a:rPr>
              <a:t>Build Automation</a:t>
            </a:r>
            <a:endParaRPr lang="en-US" sz="1800" b="1" dirty="0">
              <a:latin typeface="OptimaLTStd-DemiBold"/>
            </a:endParaRPr>
          </a:p>
          <a:p>
            <a:pPr lvl="1"/>
            <a:r>
              <a:rPr lang="en-US" sz="1800" b="1" i="0" u="none" strike="noStrike" baseline="0" dirty="0">
                <a:latin typeface="OptimaLTStd-DemiBold"/>
              </a:rPr>
              <a:t>Build Reproducibility</a:t>
            </a:r>
            <a:endParaRPr lang="en-US" dirty="0"/>
          </a:p>
        </p:txBody>
      </p:sp>
      <p:pic>
        <p:nvPicPr>
          <p:cNvPr id="5" name="Picture 4" descr="Diagram&#10;&#10;Description automatically generated">
            <a:extLst>
              <a:ext uri="{FF2B5EF4-FFF2-40B4-BE49-F238E27FC236}">
                <a16:creationId xmlns:a16="http://schemas.microsoft.com/office/drawing/2014/main" id="{008F7AF0-FF81-40E1-A556-4CE74D052FF0}"/>
              </a:ext>
            </a:extLst>
          </p:cNvPr>
          <p:cNvPicPr>
            <a:picLocks noChangeAspect="1"/>
          </p:cNvPicPr>
          <p:nvPr/>
        </p:nvPicPr>
        <p:blipFill>
          <a:blip r:embed="rId3"/>
          <a:stretch>
            <a:fillRect/>
          </a:stretch>
        </p:blipFill>
        <p:spPr>
          <a:xfrm>
            <a:off x="4227097" y="1221206"/>
            <a:ext cx="3657600" cy="1834707"/>
          </a:xfrm>
          <a:prstGeom prst="rect">
            <a:avLst/>
          </a:prstGeom>
        </p:spPr>
      </p:pic>
      <p:pic>
        <p:nvPicPr>
          <p:cNvPr id="7" name="Picture 6" descr="Diagram&#10;&#10;Description automatically generated">
            <a:extLst>
              <a:ext uri="{FF2B5EF4-FFF2-40B4-BE49-F238E27FC236}">
                <a16:creationId xmlns:a16="http://schemas.microsoft.com/office/drawing/2014/main" id="{A035A167-1604-4CDF-A9B0-9C43C6D7D51B}"/>
              </a:ext>
            </a:extLst>
          </p:cNvPr>
          <p:cNvPicPr>
            <a:picLocks noChangeAspect="1"/>
          </p:cNvPicPr>
          <p:nvPr/>
        </p:nvPicPr>
        <p:blipFill>
          <a:blip r:embed="rId4"/>
          <a:stretch>
            <a:fillRect/>
          </a:stretch>
        </p:blipFill>
        <p:spPr>
          <a:xfrm>
            <a:off x="4132849" y="3055913"/>
            <a:ext cx="3657600" cy="2182761"/>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9EFCAC50-6771-47F3-8211-57C658EEA0A4}"/>
              </a:ext>
            </a:extLst>
          </p:cNvPr>
          <p:cNvPicPr>
            <a:picLocks noChangeAspect="1"/>
          </p:cNvPicPr>
          <p:nvPr/>
        </p:nvPicPr>
        <p:blipFill>
          <a:blip r:embed="rId5"/>
          <a:stretch>
            <a:fillRect/>
          </a:stretch>
        </p:blipFill>
        <p:spPr>
          <a:xfrm>
            <a:off x="8534400" y="-25620"/>
            <a:ext cx="3657600" cy="1525314"/>
          </a:xfrm>
          <a:prstGeom prst="rect">
            <a:avLst/>
          </a:prstGeom>
        </p:spPr>
      </p:pic>
      <p:pic>
        <p:nvPicPr>
          <p:cNvPr id="11" name="Picture 10" descr="Diagram, schematic&#10;&#10;Description automatically generated">
            <a:extLst>
              <a:ext uri="{FF2B5EF4-FFF2-40B4-BE49-F238E27FC236}">
                <a16:creationId xmlns:a16="http://schemas.microsoft.com/office/drawing/2014/main" id="{13438611-399B-4FCE-8CA8-0F5E169167B2}"/>
              </a:ext>
            </a:extLst>
          </p:cNvPr>
          <p:cNvPicPr>
            <a:picLocks noChangeAspect="1"/>
          </p:cNvPicPr>
          <p:nvPr/>
        </p:nvPicPr>
        <p:blipFill>
          <a:blip r:embed="rId6"/>
          <a:stretch>
            <a:fillRect/>
          </a:stretch>
        </p:blipFill>
        <p:spPr>
          <a:xfrm>
            <a:off x="8534400" y="1305928"/>
            <a:ext cx="3657600" cy="2705302"/>
          </a:xfrm>
          <a:prstGeom prst="rect">
            <a:avLst/>
          </a:prstGeom>
        </p:spPr>
      </p:pic>
      <p:pic>
        <p:nvPicPr>
          <p:cNvPr id="13" name="Picture 12" descr="Timeline&#10;&#10;Description automatically generated with medium confidence">
            <a:extLst>
              <a:ext uri="{FF2B5EF4-FFF2-40B4-BE49-F238E27FC236}">
                <a16:creationId xmlns:a16="http://schemas.microsoft.com/office/drawing/2014/main" id="{056D0787-38D7-4DA6-935A-CE446CAFD82F}"/>
              </a:ext>
            </a:extLst>
          </p:cNvPr>
          <p:cNvPicPr>
            <a:picLocks noChangeAspect="1"/>
          </p:cNvPicPr>
          <p:nvPr/>
        </p:nvPicPr>
        <p:blipFill>
          <a:blip r:embed="rId7"/>
          <a:stretch>
            <a:fillRect/>
          </a:stretch>
        </p:blipFill>
        <p:spPr>
          <a:xfrm>
            <a:off x="8297403" y="3747817"/>
            <a:ext cx="3657600" cy="1525966"/>
          </a:xfrm>
          <a:prstGeom prst="rect">
            <a:avLst/>
          </a:prstGeom>
        </p:spPr>
      </p:pic>
    </p:spTree>
    <p:extLst>
      <p:ext uri="{BB962C8B-B14F-4D97-AF65-F5344CB8AC3E}">
        <p14:creationId xmlns:p14="http://schemas.microsoft.com/office/powerpoint/2010/main" val="1349475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4702-B5C9-4EDC-A3B0-2FF9A2127A5F}"/>
              </a:ext>
            </a:extLst>
          </p:cNvPr>
          <p:cNvSpPr>
            <a:spLocks noGrp="1"/>
          </p:cNvSpPr>
          <p:nvPr>
            <p:ph type="title"/>
          </p:nvPr>
        </p:nvSpPr>
        <p:spPr/>
        <p:txBody>
          <a:bodyPr>
            <a:normAutofit fontScale="90000"/>
          </a:bodyPr>
          <a:lstStyle/>
          <a:p>
            <a:r>
              <a:rPr lang="en-US" dirty="0"/>
              <a:t>Chapter 28 C. Configuration Control and Status</a:t>
            </a:r>
            <a:br>
              <a:rPr lang="en-US" dirty="0"/>
            </a:br>
            <a:r>
              <a:rPr lang="en-US" dirty="0"/>
              <a:t>Accounting</a:t>
            </a:r>
          </a:p>
        </p:txBody>
      </p:sp>
      <p:sp>
        <p:nvSpPr>
          <p:cNvPr id="3" name="Content Placeholder 2">
            <a:extLst>
              <a:ext uri="{FF2B5EF4-FFF2-40B4-BE49-F238E27FC236}">
                <a16:creationId xmlns:a16="http://schemas.microsoft.com/office/drawing/2014/main" id="{0137B63F-14BC-4999-AC6E-1F7EF46FC8F2}"/>
              </a:ext>
            </a:extLst>
          </p:cNvPr>
          <p:cNvSpPr>
            <a:spLocks noGrp="1"/>
          </p:cNvSpPr>
          <p:nvPr>
            <p:ph idx="1"/>
          </p:nvPr>
        </p:nvSpPr>
        <p:spPr>
          <a:xfrm>
            <a:off x="838200" y="1825625"/>
            <a:ext cx="3890211" cy="4351338"/>
          </a:xfrm>
        </p:spPr>
        <p:txBody>
          <a:bodyPr>
            <a:normAutofit fontScale="92500" lnSpcReduction="20000"/>
          </a:bodyPr>
          <a:lstStyle/>
          <a:p>
            <a:r>
              <a:rPr lang="en-US" sz="1800" b="1" i="0" u="none" strike="noStrike" baseline="0" dirty="0">
                <a:latin typeface="OptimaLTStd-DemiBold"/>
              </a:rPr>
              <a:t>1</a:t>
            </a:r>
            <a:r>
              <a:rPr lang="en-US" sz="1800" b="1" i="0" u="sng" strike="noStrike" baseline="0" dirty="0">
                <a:latin typeface="OptimaLTStd-DemiBold"/>
              </a:rPr>
              <a:t>. Item, Baseline, and Version Control</a:t>
            </a:r>
          </a:p>
          <a:p>
            <a:pPr lvl="1"/>
            <a:r>
              <a:rPr lang="en-US" sz="1800" b="1" i="0" u="none" strike="noStrike" baseline="0" dirty="0">
                <a:latin typeface="OptimaLTStd-DemiBold"/>
              </a:rPr>
              <a:t>Change Control</a:t>
            </a:r>
          </a:p>
          <a:p>
            <a:pPr lvl="1"/>
            <a:r>
              <a:rPr lang="en-US" sz="1800" b="1" i="0" u="none" strike="noStrike" baseline="0" dirty="0">
                <a:latin typeface="OptimaLTStd-DemiBold"/>
              </a:rPr>
              <a:t>Document Control</a:t>
            </a:r>
            <a:endParaRPr lang="en-US" sz="1800" b="1" dirty="0">
              <a:latin typeface="OptimaLTStd-DemiBold"/>
            </a:endParaRPr>
          </a:p>
          <a:p>
            <a:pPr lvl="1"/>
            <a:r>
              <a:rPr lang="en-US" sz="1800" b="1" i="0" u="none" strike="noStrike" baseline="0" dirty="0">
                <a:latin typeface="OptimaLTStd-DemiBold"/>
              </a:rPr>
              <a:t>Tracking Item Changes</a:t>
            </a:r>
          </a:p>
          <a:p>
            <a:pPr lvl="1"/>
            <a:r>
              <a:rPr lang="en-US" sz="1800" b="1" i="0" u="none" strike="noStrike" baseline="0" dirty="0">
                <a:latin typeface="OptimaLTStd-DemiBold"/>
              </a:rPr>
              <a:t>Version Control</a:t>
            </a:r>
            <a:endParaRPr lang="en-US" sz="1800" b="1" dirty="0">
              <a:latin typeface="OptimaLTStd-DemiBold"/>
            </a:endParaRPr>
          </a:p>
          <a:p>
            <a:pPr lvl="1"/>
            <a:r>
              <a:rPr lang="en-US" sz="1800" b="1" i="0" u="none" strike="noStrike" baseline="0" dirty="0">
                <a:latin typeface="OptimaLTStd-DemiBold"/>
              </a:rPr>
              <a:t>Configuration Item Dependencies</a:t>
            </a:r>
          </a:p>
          <a:p>
            <a:r>
              <a:rPr lang="en-US" sz="1800" b="1" i="0" u="sng" strike="noStrike" baseline="0" dirty="0">
                <a:latin typeface="OptimaLTStd-DemiBold"/>
              </a:rPr>
              <a:t>2. Configuration Control Board (CCB)</a:t>
            </a:r>
            <a:endParaRPr lang="en-US" sz="1800" b="1" u="sng" dirty="0">
              <a:latin typeface="OptimaLTStd-DemiBold"/>
            </a:endParaRPr>
          </a:p>
          <a:p>
            <a:pPr lvl="1"/>
            <a:r>
              <a:rPr lang="en-US" sz="1800" b="1" i="0" u="none" strike="noStrike" baseline="0" dirty="0">
                <a:latin typeface="OptimaLTStd-DemiBold"/>
              </a:rPr>
              <a:t>CCB Member Roles and Responsibilities</a:t>
            </a:r>
          </a:p>
          <a:p>
            <a:pPr lvl="1"/>
            <a:r>
              <a:rPr lang="en-US" sz="1800" b="1" i="0" u="none" strike="noStrike" baseline="0" dirty="0">
                <a:latin typeface="OptimaLTStd-DemiBold"/>
              </a:rPr>
              <a:t>CCB Process: Change Control</a:t>
            </a:r>
            <a:endParaRPr lang="en-US" sz="1800" b="1" dirty="0">
              <a:latin typeface="OptimaLTStd-DemiBold"/>
            </a:endParaRPr>
          </a:p>
          <a:p>
            <a:pPr lvl="1"/>
            <a:r>
              <a:rPr lang="en-US" sz="1800" b="1" i="0" u="none" strike="noStrike" baseline="0" dirty="0">
                <a:latin typeface="OptimaLTStd-DemiBold"/>
              </a:rPr>
              <a:t>CCB Process: Document Control</a:t>
            </a:r>
          </a:p>
          <a:p>
            <a:pPr lvl="1"/>
            <a:r>
              <a:rPr lang="en-US" sz="1800" b="1" i="0" u="none" strike="noStrike" baseline="0" dirty="0">
                <a:latin typeface="OptimaLTStd-DemiBold"/>
              </a:rPr>
              <a:t>Impact Analysis</a:t>
            </a:r>
            <a:endParaRPr lang="en-US" sz="1800" b="1" dirty="0">
              <a:latin typeface="OptimaLTStd-DemiBold"/>
            </a:endParaRPr>
          </a:p>
          <a:p>
            <a:pPr lvl="1"/>
            <a:r>
              <a:rPr lang="en-US" sz="1800" b="1" i="0" u="none" strike="noStrike" baseline="0" dirty="0">
                <a:latin typeface="OptimaLTStd-DemiBold"/>
              </a:rPr>
              <a:t>Multiple Levels of CCBs</a:t>
            </a:r>
          </a:p>
          <a:p>
            <a:r>
              <a:rPr lang="en-US" sz="1800" b="1" i="0" u="none" strike="noStrike" baseline="0" dirty="0">
                <a:latin typeface="OptimaLTStd-DemiBold"/>
              </a:rPr>
              <a:t>3. Concurrent Development</a:t>
            </a:r>
          </a:p>
          <a:p>
            <a:r>
              <a:rPr lang="en-US" sz="1800" b="1" i="0" u="none" strike="noStrike" baseline="0" dirty="0">
                <a:latin typeface="OptimaLTStd-DemiBold"/>
              </a:rPr>
              <a:t>4. Status Accounting</a:t>
            </a:r>
          </a:p>
          <a:p>
            <a:pPr lvl="1"/>
            <a:r>
              <a:rPr lang="en-US" sz="1800" b="1" i="0" u="none" strike="noStrike" baseline="0" dirty="0">
                <a:latin typeface="OptimaLTStd-DemiBold"/>
              </a:rPr>
              <a:t>Data Collection and Recording</a:t>
            </a:r>
          </a:p>
          <a:p>
            <a:pPr lvl="1"/>
            <a:r>
              <a:rPr lang="en-US" sz="1800" b="1" i="0" u="none" strike="noStrike" baseline="0" dirty="0">
                <a:latin typeface="OptimaLTStd-DemiBold"/>
              </a:rPr>
              <a:t>Status Reporting</a:t>
            </a:r>
            <a:endParaRPr lang="en-US" dirty="0"/>
          </a:p>
        </p:txBody>
      </p:sp>
      <p:pic>
        <p:nvPicPr>
          <p:cNvPr id="5" name="Picture 4" descr="Graphical user interface, diagram&#10;&#10;Description automatically generated">
            <a:extLst>
              <a:ext uri="{FF2B5EF4-FFF2-40B4-BE49-F238E27FC236}">
                <a16:creationId xmlns:a16="http://schemas.microsoft.com/office/drawing/2014/main" id="{6B36DF38-0581-41F1-958A-DB56B1714873}"/>
              </a:ext>
            </a:extLst>
          </p:cNvPr>
          <p:cNvPicPr>
            <a:picLocks noChangeAspect="1"/>
          </p:cNvPicPr>
          <p:nvPr/>
        </p:nvPicPr>
        <p:blipFill>
          <a:blip r:embed="rId2"/>
          <a:stretch>
            <a:fillRect/>
          </a:stretch>
        </p:blipFill>
        <p:spPr>
          <a:xfrm>
            <a:off x="4771524" y="1097899"/>
            <a:ext cx="2743200" cy="1301262"/>
          </a:xfrm>
          <a:prstGeom prst="rect">
            <a:avLst/>
          </a:prstGeom>
        </p:spPr>
      </p:pic>
      <p:pic>
        <p:nvPicPr>
          <p:cNvPr id="7" name="Picture 6" descr="Diagram&#10;&#10;Description automatically generated">
            <a:extLst>
              <a:ext uri="{FF2B5EF4-FFF2-40B4-BE49-F238E27FC236}">
                <a16:creationId xmlns:a16="http://schemas.microsoft.com/office/drawing/2014/main" id="{0589FC87-B6B0-4727-B0DE-A592C3E6B0A9}"/>
              </a:ext>
            </a:extLst>
          </p:cNvPr>
          <p:cNvPicPr>
            <a:picLocks noChangeAspect="1"/>
          </p:cNvPicPr>
          <p:nvPr/>
        </p:nvPicPr>
        <p:blipFill>
          <a:blip r:embed="rId3"/>
          <a:stretch>
            <a:fillRect/>
          </a:stretch>
        </p:blipFill>
        <p:spPr>
          <a:xfrm>
            <a:off x="4771524" y="2495914"/>
            <a:ext cx="2743200" cy="2142031"/>
          </a:xfrm>
          <a:prstGeom prst="rect">
            <a:avLst/>
          </a:prstGeom>
        </p:spPr>
      </p:pic>
      <p:pic>
        <p:nvPicPr>
          <p:cNvPr id="9" name="Picture 8" descr="Diagram&#10;&#10;Description automatically generated">
            <a:extLst>
              <a:ext uri="{FF2B5EF4-FFF2-40B4-BE49-F238E27FC236}">
                <a16:creationId xmlns:a16="http://schemas.microsoft.com/office/drawing/2014/main" id="{0837F9B4-4A1E-4D73-A8BA-EE81F2ABD792}"/>
              </a:ext>
            </a:extLst>
          </p:cNvPr>
          <p:cNvPicPr>
            <a:picLocks noChangeAspect="1"/>
          </p:cNvPicPr>
          <p:nvPr/>
        </p:nvPicPr>
        <p:blipFill>
          <a:blip r:embed="rId4"/>
          <a:stretch>
            <a:fillRect/>
          </a:stretch>
        </p:blipFill>
        <p:spPr>
          <a:xfrm>
            <a:off x="4771524" y="4734699"/>
            <a:ext cx="2743200" cy="2123301"/>
          </a:xfrm>
          <a:prstGeom prst="rect">
            <a:avLst/>
          </a:prstGeom>
        </p:spPr>
      </p:pic>
      <p:pic>
        <p:nvPicPr>
          <p:cNvPr id="11" name="Picture 10" descr="Diagram&#10;&#10;Description automatically generated">
            <a:extLst>
              <a:ext uri="{FF2B5EF4-FFF2-40B4-BE49-F238E27FC236}">
                <a16:creationId xmlns:a16="http://schemas.microsoft.com/office/drawing/2014/main" id="{C5BF7F90-1348-4819-9314-85DFE8DD5BB7}"/>
              </a:ext>
            </a:extLst>
          </p:cNvPr>
          <p:cNvPicPr>
            <a:picLocks noChangeAspect="1"/>
          </p:cNvPicPr>
          <p:nvPr/>
        </p:nvPicPr>
        <p:blipFill>
          <a:blip r:embed="rId5"/>
          <a:stretch>
            <a:fillRect/>
          </a:stretch>
        </p:blipFill>
        <p:spPr>
          <a:xfrm>
            <a:off x="8276982" y="990284"/>
            <a:ext cx="2743200" cy="1820993"/>
          </a:xfrm>
          <a:prstGeom prst="rect">
            <a:avLst/>
          </a:prstGeom>
        </p:spPr>
      </p:pic>
      <p:pic>
        <p:nvPicPr>
          <p:cNvPr id="13" name="Picture 12" descr="Diagram&#10;&#10;Description automatically generated">
            <a:extLst>
              <a:ext uri="{FF2B5EF4-FFF2-40B4-BE49-F238E27FC236}">
                <a16:creationId xmlns:a16="http://schemas.microsoft.com/office/drawing/2014/main" id="{B9D54EC3-F0CA-461A-AB00-401D843637A5}"/>
              </a:ext>
            </a:extLst>
          </p:cNvPr>
          <p:cNvPicPr>
            <a:picLocks noChangeAspect="1"/>
          </p:cNvPicPr>
          <p:nvPr/>
        </p:nvPicPr>
        <p:blipFill>
          <a:blip r:embed="rId6"/>
          <a:stretch>
            <a:fillRect/>
          </a:stretch>
        </p:blipFill>
        <p:spPr>
          <a:xfrm>
            <a:off x="8276982" y="2895840"/>
            <a:ext cx="2743200" cy="2003856"/>
          </a:xfrm>
          <a:prstGeom prst="rect">
            <a:avLst/>
          </a:prstGeom>
        </p:spPr>
      </p:pic>
      <p:pic>
        <p:nvPicPr>
          <p:cNvPr id="15" name="Picture 14" descr="Diagram&#10;&#10;Description automatically generated">
            <a:extLst>
              <a:ext uri="{FF2B5EF4-FFF2-40B4-BE49-F238E27FC236}">
                <a16:creationId xmlns:a16="http://schemas.microsoft.com/office/drawing/2014/main" id="{3DDFB3BD-A090-4941-BA2F-1DA990CB4582}"/>
              </a:ext>
            </a:extLst>
          </p:cNvPr>
          <p:cNvPicPr>
            <a:picLocks noChangeAspect="1"/>
          </p:cNvPicPr>
          <p:nvPr/>
        </p:nvPicPr>
        <p:blipFill>
          <a:blip r:embed="rId7"/>
          <a:stretch>
            <a:fillRect/>
          </a:stretch>
        </p:blipFill>
        <p:spPr>
          <a:xfrm>
            <a:off x="8276982" y="4983805"/>
            <a:ext cx="2743200" cy="1889434"/>
          </a:xfrm>
          <a:prstGeom prst="rect">
            <a:avLst/>
          </a:prstGeom>
        </p:spPr>
      </p:pic>
      <p:pic>
        <p:nvPicPr>
          <p:cNvPr id="33" name="Picture 32" descr="Diagram&#10;&#10;Description automatically generated">
            <a:extLst>
              <a:ext uri="{FF2B5EF4-FFF2-40B4-BE49-F238E27FC236}">
                <a16:creationId xmlns:a16="http://schemas.microsoft.com/office/drawing/2014/main" id="{0142B83A-0071-4DC2-8B53-4EE7CF905190}"/>
              </a:ext>
            </a:extLst>
          </p:cNvPr>
          <p:cNvPicPr>
            <a:picLocks noChangeAspect="1"/>
          </p:cNvPicPr>
          <p:nvPr/>
        </p:nvPicPr>
        <p:blipFill>
          <a:blip r:embed="rId8"/>
          <a:stretch>
            <a:fillRect/>
          </a:stretch>
        </p:blipFill>
        <p:spPr>
          <a:xfrm>
            <a:off x="12276221" y="5459317"/>
            <a:ext cx="2743200" cy="1280356"/>
          </a:xfrm>
          <a:prstGeom prst="rect">
            <a:avLst/>
          </a:prstGeom>
        </p:spPr>
      </p:pic>
      <p:pic>
        <p:nvPicPr>
          <p:cNvPr id="35" name="Picture 34" descr="Diagram&#10;&#10;Description automatically generated">
            <a:extLst>
              <a:ext uri="{FF2B5EF4-FFF2-40B4-BE49-F238E27FC236}">
                <a16:creationId xmlns:a16="http://schemas.microsoft.com/office/drawing/2014/main" id="{989086D3-2AE3-4AF4-938F-703CC09EA09C}"/>
              </a:ext>
            </a:extLst>
          </p:cNvPr>
          <p:cNvPicPr>
            <a:picLocks noChangeAspect="1"/>
          </p:cNvPicPr>
          <p:nvPr/>
        </p:nvPicPr>
        <p:blipFill>
          <a:blip r:embed="rId9"/>
          <a:stretch>
            <a:fillRect/>
          </a:stretch>
        </p:blipFill>
        <p:spPr>
          <a:xfrm>
            <a:off x="12363450" y="5928522"/>
            <a:ext cx="2743200" cy="1858956"/>
          </a:xfrm>
          <a:prstGeom prst="rect">
            <a:avLst/>
          </a:prstGeom>
        </p:spPr>
      </p:pic>
      <p:pic>
        <p:nvPicPr>
          <p:cNvPr id="37" name="Picture 36" descr="Diagram&#10;&#10;Description automatically generated">
            <a:extLst>
              <a:ext uri="{FF2B5EF4-FFF2-40B4-BE49-F238E27FC236}">
                <a16:creationId xmlns:a16="http://schemas.microsoft.com/office/drawing/2014/main" id="{D34472A7-47ED-4BC3-87A4-9804F23FE201}"/>
              </a:ext>
            </a:extLst>
          </p:cNvPr>
          <p:cNvPicPr>
            <a:picLocks noChangeAspect="1"/>
          </p:cNvPicPr>
          <p:nvPr/>
        </p:nvPicPr>
        <p:blipFill>
          <a:blip r:embed="rId10"/>
          <a:stretch>
            <a:fillRect/>
          </a:stretch>
        </p:blipFill>
        <p:spPr>
          <a:xfrm>
            <a:off x="13013361" y="6282522"/>
            <a:ext cx="2743200" cy="2419975"/>
          </a:xfrm>
          <a:prstGeom prst="rect">
            <a:avLst/>
          </a:prstGeom>
        </p:spPr>
      </p:pic>
      <p:pic>
        <p:nvPicPr>
          <p:cNvPr id="39" name="Picture 38" descr="Diagram&#10;&#10;Description automatically generated">
            <a:extLst>
              <a:ext uri="{FF2B5EF4-FFF2-40B4-BE49-F238E27FC236}">
                <a16:creationId xmlns:a16="http://schemas.microsoft.com/office/drawing/2014/main" id="{CC55D52F-FD33-4D46-922D-6761A23180C7}"/>
              </a:ext>
            </a:extLst>
          </p:cNvPr>
          <p:cNvPicPr>
            <a:picLocks noChangeAspect="1"/>
          </p:cNvPicPr>
          <p:nvPr/>
        </p:nvPicPr>
        <p:blipFill>
          <a:blip r:embed="rId11"/>
          <a:stretch>
            <a:fillRect/>
          </a:stretch>
        </p:blipFill>
        <p:spPr>
          <a:xfrm>
            <a:off x="12581227" y="6882086"/>
            <a:ext cx="2743200" cy="2518783"/>
          </a:xfrm>
          <a:prstGeom prst="rect">
            <a:avLst/>
          </a:prstGeom>
        </p:spPr>
      </p:pic>
      <p:pic>
        <p:nvPicPr>
          <p:cNvPr id="41" name="Picture 40" descr="Diagram&#10;&#10;Description automatically generated">
            <a:extLst>
              <a:ext uri="{FF2B5EF4-FFF2-40B4-BE49-F238E27FC236}">
                <a16:creationId xmlns:a16="http://schemas.microsoft.com/office/drawing/2014/main" id="{44D86999-B1F6-4343-B8A8-978B6580EB09}"/>
              </a:ext>
            </a:extLst>
          </p:cNvPr>
          <p:cNvPicPr>
            <a:picLocks noChangeAspect="1"/>
          </p:cNvPicPr>
          <p:nvPr/>
        </p:nvPicPr>
        <p:blipFill>
          <a:blip r:embed="rId12"/>
          <a:stretch>
            <a:fillRect/>
          </a:stretch>
        </p:blipFill>
        <p:spPr>
          <a:xfrm>
            <a:off x="11931316" y="7481510"/>
            <a:ext cx="2743200" cy="2441974"/>
          </a:xfrm>
          <a:prstGeom prst="rect">
            <a:avLst/>
          </a:prstGeom>
        </p:spPr>
      </p:pic>
    </p:spTree>
    <p:extLst>
      <p:ext uri="{BB962C8B-B14F-4D97-AF65-F5344CB8AC3E}">
        <p14:creationId xmlns:p14="http://schemas.microsoft.com/office/powerpoint/2010/main" val="2589575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4702-B5C9-4EDC-A3B0-2FF9A2127A5F}"/>
              </a:ext>
            </a:extLst>
          </p:cNvPr>
          <p:cNvSpPr>
            <a:spLocks noGrp="1"/>
          </p:cNvSpPr>
          <p:nvPr>
            <p:ph type="title"/>
          </p:nvPr>
        </p:nvSpPr>
        <p:spPr/>
        <p:txBody>
          <a:bodyPr>
            <a:normAutofit fontScale="90000"/>
          </a:bodyPr>
          <a:lstStyle/>
          <a:p>
            <a:r>
              <a:rPr lang="en-US" dirty="0"/>
              <a:t>Chapter 28 C. Configuration Control and Status</a:t>
            </a:r>
            <a:br>
              <a:rPr lang="en-US" dirty="0"/>
            </a:br>
            <a:r>
              <a:rPr lang="en-US" dirty="0"/>
              <a:t>Accounting</a:t>
            </a:r>
          </a:p>
        </p:txBody>
      </p:sp>
      <p:sp>
        <p:nvSpPr>
          <p:cNvPr id="3" name="Content Placeholder 2">
            <a:extLst>
              <a:ext uri="{FF2B5EF4-FFF2-40B4-BE49-F238E27FC236}">
                <a16:creationId xmlns:a16="http://schemas.microsoft.com/office/drawing/2014/main" id="{0137B63F-14BC-4999-AC6E-1F7EF46FC8F2}"/>
              </a:ext>
            </a:extLst>
          </p:cNvPr>
          <p:cNvSpPr>
            <a:spLocks noGrp="1"/>
          </p:cNvSpPr>
          <p:nvPr>
            <p:ph idx="1"/>
          </p:nvPr>
        </p:nvSpPr>
        <p:spPr>
          <a:xfrm>
            <a:off x="838200" y="1825625"/>
            <a:ext cx="3890211" cy="4351338"/>
          </a:xfrm>
        </p:spPr>
        <p:txBody>
          <a:bodyPr>
            <a:normAutofit fontScale="92500" lnSpcReduction="20000"/>
          </a:bodyPr>
          <a:lstStyle/>
          <a:p>
            <a:r>
              <a:rPr lang="en-US" sz="1800" b="1" i="0" u="none" strike="noStrike" baseline="0" dirty="0">
                <a:latin typeface="OptimaLTStd-DemiBold"/>
              </a:rPr>
              <a:t>1. Item, Baseline, and Version Control</a:t>
            </a:r>
          </a:p>
          <a:p>
            <a:pPr lvl="1"/>
            <a:r>
              <a:rPr lang="en-US" sz="1800" b="1" i="0" u="none" strike="noStrike" baseline="0" dirty="0">
                <a:latin typeface="OptimaLTStd-DemiBold"/>
              </a:rPr>
              <a:t>Change Control</a:t>
            </a:r>
          </a:p>
          <a:p>
            <a:pPr lvl="1"/>
            <a:r>
              <a:rPr lang="en-US" sz="1800" b="1" i="0" u="none" strike="noStrike" baseline="0" dirty="0">
                <a:latin typeface="OptimaLTStd-DemiBold"/>
              </a:rPr>
              <a:t>Document Control</a:t>
            </a:r>
            <a:endParaRPr lang="en-US" sz="1800" b="1" dirty="0">
              <a:latin typeface="OptimaLTStd-DemiBold"/>
            </a:endParaRPr>
          </a:p>
          <a:p>
            <a:pPr lvl="1"/>
            <a:r>
              <a:rPr lang="en-US" sz="1800" b="1" i="0" u="none" strike="noStrike" baseline="0" dirty="0">
                <a:latin typeface="OptimaLTStd-DemiBold"/>
              </a:rPr>
              <a:t>Tracking Item Changes</a:t>
            </a:r>
          </a:p>
          <a:p>
            <a:pPr lvl="1"/>
            <a:r>
              <a:rPr lang="en-US" sz="1800" b="1" i="0" u="none" strike="noStrike" baseline="0" dirty="0">
                <a:latin typeface="OptimaLTStd-DemiBold"/>
              </a:rPr>
              <a:t>Version Control</a:t>
            </a:r>
            <a:endParaRPr lang="en-US" sz="1800" b="1" dirty="0">
              <a:latin typeface="OptimaLTStd-DemiBold"/>
            </a:endParaRPr>
          </a:p>
          <a:p>
            <a:pPr lvl="1"/>
            <a:r>
              <a:rPr lang="en-US" sz="1800" b="1" i="0" u="none" strike="noStrike" baseline="0" dirty="0">
                <a:latin typeface="OptimaLTStd-DemiBold"/>
              </a:rPr>
              <a:t>Configuration Item Dependencies</a:t>
            </a:r>
          </a:p>
          <a:p>
            <a:r>
              <a:rPr lang="en-US" sz="1800" b="1" i="0" u="none" strike="noStrike" baseline="0" dirty="0">
                <a:latin typeface="OptimaLTStd-DemiBold"/>
              </a:rPr>
              <a:t>2. Configuration Control Board (CCB)</a:t>
            </a:r>
            <a:endParaRPr lang="en-US" sz="1800" b="1" dirty="0">
              <a:latin typeface="OptimaLTStd-DemiBold"/>
            </a:endParaRPr>
          </a:p>
          <a:p>
            <a:pPr lvl="1"/>
            <a:r>
              <a:rPr lang="en-US" sz="1800" b="1" i="0" u="none" strike="noStrike" baseline="0" dirty="0">
                <a:latin typeface="OptimaLTStd-DemiBold"/>
              </a:rPr>
              <a:t>CCB Member Roles and Responsibilities</a:t>
            </a:r>
          </a:p>
          <a:p>
            <a:pPr lvl="1"/>
            <a:r>
              <a:rPr lang="en-US" sz="1800" b="1" i="0" u="none" strike="noStrike" baseline="0" dirty="0">
                <a:latin typeface="OptimaLTStd-DemiBold"/>
              </a:rPr>
              <a:t>CCB Process: Change Control</a:t>
            </a:r>
            <a:endParaRPr lang="en-US" sz="1800" b="1" dirty="0">
              <a:latin typeface="OptimaLTStd-DemiBold"/>
            </a:endParaRPr>
          </a:p>
          <a:p>
            <a:pPr lvl="1"/>
            <a:r>
              <a:rPr lang="en-US" sz="1800" b="1" i="0" u="none" strike="noStrike" baseline="0" dirty="0">
                <a:latin typeface="OptimaLTStd-DemiBold"/>
              </a:rPr>
              <a:t>CCB Process: Document Control</a:t>
            </a:r>
          </a:p>
          <a:p>
            <a:pPr lvl="1"/>
            <a:r>
              <a:rPr lang="en-US" sz="1800" b="1" i="0" u="none" strike="noStrike" baseline="0" dirty="0">
                <a:latin typeface="OptimaLTStd-DemiBold"/>
              </a:rPr>
              <a:t>Impact Analysis</a:t>
            </a:r>
            <a:endParaRPr lang="en-US" sz="1800" b="1" dirty="0">
              <a:latin typeface="OptimaLTStd-DemiBold"/>
            </a:endParaRPr>
          </a:p>
          <a:p>
            <a:pPr lvl="1"/>
            <a:r>
              <a:rPr lang="en-US" sz="1800" b="1" i="0" u="none" strike="noStrike" baseline="0" dirty="0">
                <a:latin typeface="OptimaLTStd-DemiBold"/>
              </a:rPr>
              <a:t>Multiple Levels of CCBs</a:t>
            </a:r>
          </a:p>
          <a:p>
            <a:r>
              <a:rPr lang="en-US" sz="1800" b="1" i="0" u="none" strike="noStrike" baseline="0" dirty="0">
                <a:latin typeface="OptimaLTStd-DemiBold"/>
              </a:rPr>
              <a:t>3. Concurrent Development</a:t>
            </a:r>
          </a:p>
          <a:p>
            <a:r>
              <a:rPr lang="en-US" sz="1800" b="1" i="0" u="none" strike="noStrike" baseline="0" dirty="0">
                <a:latin typeface="OptimaLTStd-DemiBold"/>
              </a:rPr>
              <a:t>4. Status Accounting</a:t>
            </a:r>
          </a:p>
          <a:p>
            <a:pPr lvl="1"/>
            <a:r>
              <a:rPr lang="en-US" sz="1800" b="1" i="0" u="none" strike="noStrike" baseline="0" dirty="0">
                <a:latin typeface="OptimaLTStd-DemiBold"/>
              </a:rPr>
              <a:t>Data Collection and Recording</a:t>
            </a:r>
          </a:p>
          <a:p>
            <a:pPr lvl="1"/>
            <a:r>
              <a:rPr lang="en-US" sz="1800" b="1" i="0" u="none" strike="noStrike" baseline="0" dirty="0">
                <a:latin typeface="OptimaLTStd-DemiBold"/>
              </a:rPr>
              <a:t>Status Reporting</a:t>
            </a:r>
            <a:endParaRPr lang="en-US" dirty="0"/>
          </a:p>
        </p:txBody>
      </p:sp>
      <p:pic>
        <p:nvPicPr>
          <p:cNvPr id="19" name="Picture 18" descr="Diagram&#10;&#10;Description automatically generated">
            <a:extLst>
              <a:ext uri="{FF2B5EF4-FFF2-40B4-BE49-F238E27FC236}">
                <a16:creationId xmlns:a16="http://schemas.microsoft.com/office/drawing/2014/main" id="{03A9F738-D3EE-4507-A331-E853648B586F}"/>
              </a:ext>
            </a:extLst>
          </p:cNvPr>
          <p:cNvPicPr>
            <a:picLocks noChangeAspect="1"/>
          </p:cNvPicPr>
          <p:nvPr/>
        </p:nvPicPr>
        <p:blipFill>
          <a:blip r:embed="rId3"/>
          <a:stretch>
            <a:fillRect/>
          </a:stretch>
        </p:blipFill>
        <p:spPr>
          <a:xfrm>
            <a:off x="5173465" y="1015728"/>
            <a:ext cx="2743200" cy="1619794"/>
          </a:xfrm>
          <a:prstGeom prst="rect">
            <a:avLst/>
          </a:prstGeom>
        </p:spPr>
      </p:pic>
      <p:pic>
        <p:nvPicPr>
          <p:cNvPr id="23" name="Picture 22" descr="Diagram&#10;&#10;Description automatically generated">
            <a:extLst>
              <a:ext uri="{FF2B5EF4-FFF2-40B4-BE49-F238E27FC236}">
                <a16:creationId xmlns:a16="http://schemas.microsoft.com/office/drawing/2014/main" id="{2C810441-949C-4B10-825C-D0C502AD1C1C}"/>
              </a:ext>
            </a:extLst>
          </p:cNvPr>
          <p:cNvPicPr>
            <a:picLocks noChangeAspect="1"/>
          </p:cNvPicPr>
          <p:nvPr/>
        </p:nvPicPr>
        <p:blipFill>
          <a:blip r:embed="rId4"/>
          <a:stretch>
            <a:fillRect/>
          </a:stretch>
        </p:blipFill>
        <p:spPr>
          <a:xfrm>
            <a:off x="5270231" y="2920156"/>
            <a:ext cx="2743200" cy="707162"/>
          </a:xfrm>
          <a:prstGeom prst="rect">
            <a:avLst/>
          </a:prstGeom>
        </p:spPr>
      </p:pic>
      <p:pic>
        <p:nvPicPr>
          <p:cNvPr id="25" name="Picture 24" descr="Diagram&#10;&#10;Description automatically generated">
            <a:extLst>
              <a:ext uri="{FF2B5EF4-FFF2-40B4-BE49-F238E27FC236}">
                <a16:creationId xmlns:a16="http://schemas.microsoft.com/office/drawing/2014/main" id="{C24241AE-C72C-4703-875B-E09197F767C9}"/>
              </a:ext>
            </a:extLst>
          </p:cNvPr>
          <p:cNvPicPr>
            <a:picLocks noChangeAspect="1"/>
          </p:cNvPicPr>
          <p:nvPr/>
        </p:nvPicPr>
        <p:blipFill>
          <a:blip r:embed="rId5"/>
          <a:stretch>
            <a:fillRect/>
          </a:stretch>
        </p:blipFill>
        <p:spPr>
          <a:xfrm>
            <a:off x="5351298" y="4222479"/>
            <a:ext cx="2743200" cy="1942609"/>
          </a:xfrm>
          <a:prstGeom prst="rect">
            <a:avLst/>
          </a:prstGeom>
        </p:spPr>
      </p:pic>
      <p:pic>
        <p:nvPicPr>
          <p:cNvPr id="27" name="Picture 26" descr="Diagram&#10;&#10;Description automatically generated">
            <a:extLst>
              <a:ext uri="{FF2B5EF4-FFF2-40B4-BE49-F238E27FC236}">
                <a16:creationId xmlns:a16="http://schemas.microsoft.com/office/drawing/2014/main" id="{2077FB42-139D-4F1E-BB0A-1CC0A2F0EECC}"/>
              </a:ext>
            </a:extLst>
          </p:cNvPr>
          <p:cNvPicPr>
            <a:picLocks noChangeAspect="1"/>
          </p:cNvPicPr>
          <p:nvPr/>
        </p:nvPicPr>
        <p:blipFill>
          <a:blip r:embed="rId6"/>
          <a:stretch>
            <a:fillRect/>
          </a:stretch>
        </p:blipFill>
        <p:spPr>
          <a:xfrm>
            <a:off x="8263632" y="1047671"/>
            <a:ext cx="2743200" cy="1927654"/>
          </a:xfrm>
          <a:prstGeom prst="rect">
            <a:avLst/>
          </a:prstGeom>
        </p:spPr>
      </p:pic>
      <p:pic>
        <p:nvPicPr>
          <p:cNvPr id="29" name="Picture 28" descr="Text&#10;&#10;Description automatically generated with medium confidence">
            <a:extLst>
              <a:ext uri="{FF2B5EF4-FFF2-40B4-BE49-F238E27FC236}">
                <a16:creationId xmlns:a16="http://schemas.microsoft.com/office/drawing/2014/main" id="{4EA8F52F-6C34-4275-A588-33FA99E53A31}"/>
              </a:ext>
            </a:extLst>
          </p:cNvPr>
          <p:cNvPicPr>
            <a:picLocks noChangeAspect="1"/>
          </p:cNvPicPr>
          <p:nvPr/>
        </p:nvPicPr>
        <p:blipFill>
          <a:blip r:embed="rId7"/>
          <a:stretch>
            <a:fillRect/>
          </a:stretch>
        </p:blipFill>
        <p:spPr>
          <a:xfrm>
            <a:off x="8330991" y="3088205"/>
            <a:ext cx="2743200" cy="1588941"/>
          </a:xfrm>
          <a:prstGeom prst="rect">
            <a:avLst/>
          </a:prstGeom>
        </p:spPr>
      </p:pic>
      <p:pic>
        <p:nvPicPr>
          <p:cNvPr id="31" name="Picture 30" descr="Diagram&#10;&#10;Description automatically generated">
            <a:extLst>
              <a:ext uri="{FF2B5EF4-FFF2-40B4-BE49-F238E27FC236}">
                <a16:creationId xmlns:a16="http://schemas.microsoft.com/office/drawing/2014/main" id="{E63A3CF9-6C53-490D-91D4-63651304BB5B}"/>
              </a:ext>
            </a:extLst>
          </p:cNvPr>
          <p:cNvPicPr>
            <a:picLocks noChangeAspect="1"/>
          </p:cNvPicPr>
          <p:nvPr/>
        </p:nvPicPr>
        <p:blipFill>
          <a:blip r:embed="rId8"/>
          <a:stretch>
            <a:fillRect/>
          </a:stretch>
        </p:blipFill>
        <p:spPr>
          <a:xfrm>
            <a:off x="8373115" y="5088661"/>
            <a:ext cx="2743200" cy="1719268"/>
          </a:xfrm>
          <a:prstGeom prst="rect">
            <a:avLst/>
          </a:prstGeom>
        </p:spPr>
      </p:pic>
      <p:pic>
        <p:nvPicPr>
          <p:cNvPr id="33" name="Picture 32" descr="Diagram&#10;&#10;Description automatically generated">
            <a:extLst>
              <a:ext uri="{FF2B5EF4-FFF2-40B4-BE49-F238E27FC236}">
                <a16:creationId xmlns:a16="http://schemas.microsoft.com/office/drawing/2014/main" id="{0142B83A-0071-4DC2-8B53-4EE7CF905190}"/>
              </a:ext>
            </a:extLst>
          </p:cNvPr>
          <p:cNvPicPr>
            <a:picLocks noChangeAspect="1"/>
          </p:cNvPicPr>
          <p:nvPr/>
        </p:nvPicPr>
        <p:blipFill>
          <a:blip r:embed="rId9"/>
          <a:stretch>
            <a:fillRect/>
          </a:stretch>
        </p:blipFill>
        <p:spPr>
          <a:xfrm>
            <a:off x="12276221" y="5459317"/>
            <a:ext cx="2743200" cy="1280356"/>
          </a:xfrm>
          <a:prstGeom prst="rect">
            <a:avLst/>
          </a:prstGeom>
        </p:spPr>
      </p:pic>
      <p:pic>
        <p:nvPicPr>
          <p:cNvPr id="35" name="Picture 34" descr="Diagram&#10;&#10;Description automatically generated">
            <a:extLst>
              <a:ext uri="{FF2B5EF4-FFF2-40B4-BE49-F238E27FC236}">
                <a16:creationId xmlns:a16="http://schemas.microsoft.com/office/drawing/2014/main" id="{989086D3-2AE3-4AF4-938F-703CC09EA09C}"/>
              </a:ext>
            </a:extLst>
          </p:cNvPr>
          <p:cNvPicPr>
            <a:picLocks noChangeAspect="1"/>
          </p:cNvPicPr>
          <p:nvPr/>
        </p:nvPicPr>
        <p:blipFill>
          <a:blip r:embed="rId10"/>
          <a:stretch>
            <a:fillRect/>
          </a:stretch>
        </p:blipFill>
        <p:spPr>
          <a:xfrm>
            <a:off x="12363450" y="5928522"/>
            <a:ext cx="2743200" cy="1858956"/>
          </a:xfrm>
          <a:prstGeom prst="rect">
            <a:avLst/>
          </a:prstGeom>
        </p:spPr>
      </p:pic>
      <p:pic>
        <p:nvPicPr>
          <p:cNvPr id="37" name="Picture 36" descr="Diagram&#10;&#10;Description automatically generated">
            <a:extLst>
              <a:ext uri="{FF2B5EF4-FFF2-40B4-BE49-F238E27FC236}">
                <a16:creationId xmlns:a16="http://schemas.microsoft.com/office/drawing/2014/main" id="{D34472A7-47ED-4BC3-87A4-9804F23FE201}"/>
              </a:ext>
            </a:extLst>
          </p:cNvPr>
          <p:cNvPicPr>
            <a:picLocks noChangeAspect="1"/>
          </p:cNvPicPr>
          <p:nvPr/>
        </p:nvPicPr>
        <p:blipFill>
          <a:blip r:embed="rId11"/>
          <a:stretch>
            <a:fillRect/>
          </a:stretch>
        </p:blipFill>
        <p:spPr>
          <a:xfrm>
            <a:off x="13013361" y="6282522"/>
            <a:ext cx="2743200" cy="2419975"/>
          </a:xfrm>
          <a:prstGeom prst="rect">
            <a:avLst/>
          </a:prstGeom>
        </p:spPr>
      </p:pic>
      <p:pic>
        <p:nvPicPr>
          <p:cNvPr id="39" name="Picture 38" descr="Diagram&#10;&#10;Description automatically generated">
            <a:extLst>
              <a:ext uri="{FF2B5EF4-FFF2-40B4-BE49-F238E27FC236}">
                <a16:creationId xmlns:a16="http://schemas.microsoft.com/office/drawing/2014/main" id="{CC55D52F-FD33-4D46-922D-6761A23180C7}"/>
              </a:ext>
            </a:extLst>
          </p:cNvPr>
          <p:cNvPicPr>
            <a:picLocks noChangeAspect="1"/>
          </p:cNvPicPr>
          <p:nvPr/>
        </p:nvPicPr>
        <p:blipFill>
          <a:blip r:embed="rId12"/>
          <a:stretch>
            <a:fillRect/>
          </a:stretch>
        </p:blipFill>
        <p:spPr>
          <a:xfrm>
            <a:off x="12581227" y="6882086"/>
            <a:ext cx="2743200" cy="2518783"/>
          </a:xfrm>
          <a:prstGeom prst="rect">
            <a:avLst/>
          </a:prstGeom>
        </p:spPr>
      </p:pic>
      <p:pic>
        <p:nvPicPr>
          <p:cNvPr id="41" name="Picture 40" descr="Diagram&#10;&#10;Description automatically generated">
            <a:extLst>
              <a:ext uri="{FF2B5EF4-FFF2-40B4-BE49-F238E27FC236}">
                <a16:creationId xmlns:a16="http://schemas.microsoft.com/office/drawing/2014/main" id="{44D86999-B1F6-4343-B8A8-978B6580EB09}"/>
              </a:ext>
            </a:extLst>
          </p:cNvPr>
          <p:cNvPicPr>
            <a:picLocks noChangeAspect="1"/>
          </p:cNvPicPr>
          <p:nvPr/>
        </p:nvPicPr>
        <p:blipFill>
          <a:blip r:embed="rId13"/>
          <a:stretch>
            <a:fillRect/>
          </a:stretch>
        </p:blipFill>
        <p:spPr>
          <a:xfrm>
            <a:off x="11931316" y="7481510"/>
            <a:ext cx="2743200" cy="2441974"/>
          </a:xfrm>
          <a:prstGeom prst="rect">
            <a:avLst/>
          </a:prstGeom>
        </p:spPr>
      </p:pic>
    </p:spTree>
    <p:extLst>
      <p:ext uri="{BB962C8B-B14F-4D97-AF65-F5344CB8AC3E}">
        <p14:creationId xmlns:p14="http://schemas.microsoft.com/office/powerpoint/2010/main" val="2064937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CF9C-4BFA-4746-B37D-B0C556D5738A}"/>
              </a:ext>
            </a:extLst>
          </p:cNvPr>
          <p:cNvSpPr>
            <a:spLocks noGrp="1"/>
          </p:cNvSpPr>
          <p:nvPr>
            <p:ph type="title"/>
          </p:nvPr>
        </p:nvSpPr>
        <p:spPr/>
        <p:txBody>
          <a:bodyPr/>
          <a:lstStyle/>
          <a:p>
            <a:r>
              <a:rPr lang="en-US" dirty="0"/>
              <a:t>Chapter</a:t>
            </a:r>
            <a:r>
              <a:rPr lang="fr-FR" dirty="0"/>
              <a:t> 29 D. Configuration Audits</a:t>
            </a:r>
            <a:endParaRPr lang="en-US" dirty="0"/>
          </a:p>
        </p:txBody>
      </p:sp>
      <p:sp>
        <p:nvSpPr>
          <p:cNvPr id="3" name="Content Placeholder 2">
            <a:extLst>
              <a:ext uri="{FF2B5EF4-FFF2-40B4-BE49-F238E27FC236}">
                <a16:creationId xmlns:a16="http://schemas.microsoft.com/office/drawing/2014/main" id="{C23904C1-DF4B-4E04-8DC9-125851DB19D1}"/>
              </a:ext>
            </a:extLst>
          </p:cNvPr>
          <p:cNvSpPr>
            <a:spLocks noGrp="1"/>
          </p:cNvSpPr>
          <p:nvPr>
            <p:ph idx="1"/>
          </p:nvPr>
        </p:nvSpPr>
        <p:spPr/>
        <p:txBody>
          <a:bodyPr/>
          <a:lstStyle/>
          <a:p>
            <a:pPr lvl="1"/>
            <a:r>
              <a:rPr lang="en-US" sz="1800" b="0" i="1" u="none" strike="noStrike" baseline="0" dirty="0">
                <a:latin typeface="Palatino-Italic"/>
              </a:rPr>
              <a:t>Functional configuration audit (FCA)</a:t>
            </a:r>
          </a:p>
          <a:p>
            <a:pPr lvl="1"/>
            <a:r>
              <a:rPr lang="en-US" sz="1800" b="0" i="1" u="none" strike="noStrike" baseline="0" dirty="0">
                <a:latin typeface="Palatino-Italic"/>
              </a:rPr>
              <a:t>Physical configuration audit (PCA).</a:t>
            </a:r>
            <a:endParaRPr lang="en-US" sz="1800" i="1" dirty="0">
              <a:latin typeface="Palatino-Italic"/>
            </a:endParaRPr>
          </a:p>
          <a:p>
            <a:pPr lvl="1"/>
            <a:r>
              <a:rPr lang="en-US" sz="1800" b="0" i="1" u="none" strike="noStrike" baseline="0" dirty="0">
                <a:latin typeface="Palatino-Italic"/>
              </a:rPr>
              <a:t>In-process SCM audits.</a:t>
            </a:r>
          </a:p>
          <a:p>
            <a:r>
              <a:rPr lang="en-US" sz="1800" b="0" i="0" u="none" strike="noStrike" baseline="0" dirty="0">
                <a:latin typeface="Palatino-Roman"/>
              </a:rPr>
              <a:t>IEEE </a:t>
            </a:r>
            <a:r>
              <a:rPr lang="en-US" sz="1800" b="0" i="1" u="none" strike="noStrike" baseline="0" dirty="0">
                <a:latin typeface="Palatino-Italic"/>
              </a:rPr>
              <a:t>Standard for Software Configuration Management Plans</a:t>
            </a:r>
            <a:endParaRPr lang="en-US" sz="1800" i="1" dirty="0">
              <a:latin typeface="Palatino-Italic"/>
            </a:endParaRPr>
          </a:p>
          <a:p>
            <a:r>
              <a:rPr lang="fr-FR" sz="1800" b="1" i="0" u="none" strike="noStrike" baseline="0" dirty="0" err="1">
                <a:latin typeface="OptimaLTStd-DemiBold"/>
              </a:rPr>
              <a:t>Functional</a:t>
            </a:r>
            <a:r>
              <a:rPr lang="fr-FR" sz="1800" b="1" i="0" u="none" strike="noStrike" baseline="0" dirty="0">
                <a:latin typeface="OptimaLTStd-DemiBold"/>
              </a:rPr>
              <a:t> Configuration Audi t (FCA)</a:t>
            </a:r>
            <a:endParaRPr lang="en-US" sz="1800" b="1" i="1" u="none" strike="noStrike" baseline="0" dirty="0">
              <a:latin typeface="Palatino-Italic"/>
            </a:endParaRPr>
          </a:p>
          <a:p>
            <a:r>
              <a:rPr lang="fr-FR" sz="1800" b="1" i="0" u="none" strike="noStrike" baseline="0" dirty="0">
                <a:latin typeface="OptimaLTStd-DemiBold"/>
              </a:rPr>
              <a:t>Physical Configuration Audi t (PCA)</a:t>
            </a:r>
            <a:endParaRPr lang="en-US" sz="1800" b="1" i="1" dirty="0">
              <a:latin typeface="Palatino-Italic"/>
            </a:endParaRPr>
          </a:p>
          <a:p>
            <a:r>
              <a:rPr lang="en-US" sz="1800" b="1" i="0" u="none" strike="noStrike" baseline="0" dirty="0">
                <a:latin typeface="OptimaLTStd-DemiBold"/>
              </a:rPr>
              <a:t>Standardized Checklists</a:t>
            </a:r>
            <a:endParaRPr lang="en-US" dirty="0"/>
          </a:p>
        </p:txBody>
      </p:sp>
    </p:spTree>
    <p:extLst>
      <p:ext uri="{BB962C8B-B14F-4D97-AF65-F5344CB8AC3E}">
        <p14:creationId xmlns:p14="http://schemas.microsoft.com/office/powerpoint/2010/main" val="4016042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9AB2-3BE6-4467-96C7-F6A8264D8354}"/>
              </a:ext>
            </a:extLst>
          </p:cNvPr>
          <p:cNvSpPr>
            <a:spLocks noGrp="1"/>
          </p:cNvSpPr>
          <p:nvPr>
            <p:ph type="title"/>
          </p:nvPr>
        </p:nvSpPr>
        <p:spPr/>
        <p:txBody>
          <a:bodyPr/>
          <a:lstStyle/>
          <a:p>
            <a:r>
              <a:rPr lang="en-US" dirty="0"/>
              <a:t>Chapter 30 E. Product Release and Distribution</a:t>
            </a:r>
          </a:p>
        </p:txBody>
      </p:sp>
      <p:sp>
        <p:nvSpPr>
          <p:cNvPr id="3" name="Content Placeholder 2">
            <a:extLst>
              <a:ext uri="{FF2B5EF4-FFF2-40B4-BE49-F238E27FC236}">
                <a16:creationId xmlns:a16="http://schemas.microsoft.com/office/drawing/2014/main" id="{3F28E50D-CD91-4C95-A495-147CE48F57BA}"/>
              </a:ext>
            </a:extLst>
          </p:cNvPr>
          <p:cNvSpPr>
            <a:spLocks noGrp="1"/>
          </p:cNvSpPr>
          <p:nvPr>
            <p:ph idx="1"/>
          </p:nvPr>
        </p:nvSpPr>
        <p:spPr>
          <a:xfrm>
            <a:off x="838200" y="1825625"/>
            <a:ext cx="4038600" cy="4351338"/>
          </a:xfrm>
        </p:spPr>
        <p:txBody>
          <a:bodyPr/>
          <a:lstStyle/>
          <a:p>
            <a:r>
              <a:rPr lang="en-US" sz="1800" b="1" i="0" u="none" strike="noStrike" baseline="0" dirty="0">
                <a:latin typeface="OptimaLTStd-DemiBold"/>
              </a:rPr>
              <a:t>1. Product Release</a:t>
            </a:r>
          </a:p>
          <a:p>
            <a:pPr lvl="1"/>
            <a:r>
              <a:rPr lang="en-US" sz="1800" b="1" i="0" u="none" strike="noStrike" baseline="0" dirty="0">
                <a:latin typeface="OptimaLTStd-DemiBold"/>
              </a:rPr>
              <a:t>Types of Releases</a:t>
            </a:r>
            <a:endParaRPr lang="en-US" sz="1800" b="1" dirty="0">
              <a:latin typeface="OptimaLTStd-DemiBold"/>
            </a:endParaRPr>
          </a:p>
          <a:p>
            <a:pPr lvl="1"/>
            <a:r>
              <a:rPr lang="en-US" sz="1800" b="1" i="0" u="none" strike="noStrike" baseline="0" dirty="0">
                <a:latin typeface="OptimaLTStd-DemiBold"/>
              </a:rPr>
              <a:t>Release Planning and Scheduling</a:t>
            </a:r>
          </a:p>
          <a:p>
            <a:pPr lvl="1"/>
            <a:r>
              <a:rPr lang="en-US" sz="1800" b="1" i="0" u="none" strike="noStrike" baseline="0" dirty="0">
                <a:latin typeface="OptimaLTStd-DemiBold"/>
              </a:rPr>
              <a:t>Version Description Documentation</a:t>
            </a:r>
            <a:endParaRPr lang="en-US" sz="1800" b="1" dirty="0">
              <a:latin typeface="OptimaLTStd-DemiBold"/>
            </a:endParaRPr>
          </a:p>
          <a:p>
            <a:pPr lvl="1"/>
            <a:r>
              <a:rPr lang="en-US" sz="1800" b="1" i="0" u="none" strike="noStrike" baseline="0" dirty="0">
                <a:latin typeface="OptimaLTStd-DemiBold"/>
              </a:rPr>
              <a:t>Release Packaging</a:t>
            </a:r>
          </a:p>
          <a:p>
            <a:pPr lvl="1"/>
            <a:r>
              <a:rPr lang="en-US" sz="1800" b="1" i="0" u="none" strike="noStrike" baseline="0" dirty="0">
                <a:latin typeface="OptimaLTStd-DemiBold"/>
              </a:rPr>
              <a:t>Replication, Delivery, and Installation</a:t>
            </a:r>
            <a:endParaRPr lang="en-US" sz="1800" b="1" dirty="0">
              <a:latin typeface="OptimaLTStd-DemiBold"/>
            </a:endParaRPr>
          </a:p>
          <a:p>
            <a:pPr lvl="1"/>
            <a:r>
              <a:rPr lang="en-US" sz="1800" b="1" i="0" u="none" strike="noStrike" baseline="0" dirty="0">
                <a:latin typeface="OptimaLTStd-DemiBold"/>
              </a:rPr>
              <a:t>Hardware and Software Dependencies</a:t>
            </a:r>
          </a:p>
          <a:p>
            <a:pPr lvl="1"/>
            <a:r>
              <a:rPr lang="en-US" sz="1800" b="1" i="0" u="none" strike="noStrike" baseline="0" dirty="0">
                <a:latin typeface="OptimaLTStd-DemiBold"/>
              </a:rPr>
              <a:t>Release Support</a:t>
            </a:r>
            <a:endParaRPr lang="en-US" sz="1800" b="1" dirty="0">
              <a:latin typeface="OptimaLTStd-DemiBold"/>
            </a:endParaRPr>
          </a:p>
          <a:p>
            <a:r>
              <a:rPr lang="en-US" sz="1800" b="1" i="0" u="none" strike="noStrike" baseline="0" dirty="0">
                <a:latin typeface="OptimaLTStd-DemiBold"/>
              </a:rPr>
              <a:t>2. Archival Processes</a:t>
            </a:r>
          </a:p>
          <a:p>
            <a:pPr lvl="1"/>
            <a:r>
              <a:rPr lang="en-US" sz="1800" b="1" i="0" u="none" strike="noStrike" baseline="0" dirty="0">
                <a:latin typeface="OptimaLTStd-DemiBold"/>
              </a:rPr>
              <a:t>Backups</a:t>
            </a:r>
            <a:endParaRPr lang="en-US" sz="1800" b="1" dirty="0">
              <a:latin typeface="OptimaLTStd-DemiBold"/>
            </a:endParaRPr>
          </a:p>
          <a:p>
            <a:pPr lvl="1"/>
            <a:r>
              <a:rPr lang="en-US" sz="1800" b="1" i="0" u="none" strike="noStrike" baseline="0" dirty="0">
                <a:latin typeface="OptimaLTStd-DemiBold"/>
              </a:rPr>
              <a:t>Quality Records</a:t>
            </a:r>
            <a:endParaRPr lang="en-US" dirty="0"/>
          </a:p>
        </p:txBody>
      </p:sp>
      <p:pic>
        <p:nvPicPr>
          <p:cNvPr id="5" name="Picture 4" descr="Diagram&#10;&#10;Description automatically generated">
            <a:extLst>
              <a:ext uri="{FF2B5EF4-FFF2-40B4-BE49-F238E27FC236}">
                <a16:creationId xmlns:a16="http://schemas.microsoft.com/office/drawing/2014/main" id="{B42275FF-0ED8-453A-9FE4-53F2156A025E}"/>
              </a:ext>
            </a:extLst>
          </p:cNvPr>
          <p:cNvPicPr>
            <a:picLocks noChangeAspect="1"/>
          </p:cNvPicPr>
          <p:nvPr/>
        </p:nvPicPr>
        <p:blipFill>
          <a:blip r:embed="rId2"/>
          <a:stretch>
            <a:fillRect/>
          </a:stretch>
        </p:blipFill>
        <p:spPr>
          <a:xfrm>
            <a:off x="8534400" y="4315127"/>
            <a:ext cx="3657600" cy="2510956"/>
          </a:xfrm>
          <a:prstGeom prst="rect">
            <a:avLst/>
          </a:prstGeom>
        </p:spPr>
      </p:pic>
      <p:pic>
        <p:nvPicPr>
          <p:cNvPr id="7" name="Picture 6" descr="Diagram&#10;&#10;Description automatically generated">
            <a:extLst>
              <a:ext uri="{FF2B5EF4-FFF2-40B4-BE49-F238E27FC236}">
                <a16:creationId xmlns:a16="http://schemas.microsoft.com/office/drawing/2014/main" id="{84B94FAB-B799-41DB-B6D3-5630BDFFBCCE}"/>
              </a:ext>
            </a:extLst>
          </p:cNvPr>
          <p:cNvPicPr>
            <a:picLocks noChangeAspect="1"/>
          </p:cNvPicPr>
          <p:nvPr/>
        </p:nvPicPr>
        <p:blipFill>
          <a:blip r:embed="rId3"/>
          <a:stretch>
            <a:fillRect/>
          </a:stretch>
        </p:blipFill>
        <p:spPr>
          <a:xfrm>
            <a:off x="8534400" y="2069983"/>
            <a:ext cx="3657600" cy="2245144"/>
          </a:xfrm>
          <a:prstGeom prst="rect">
            <a:avLst/>
          </a:prstGeom>
        </p:spPr>
      </p:pic>
      <p:pic>
        <p:nvPicPr>
          <p:cNvPr id="9" name="Picture 8" descr="Diagram&#10;&#10;Description automatically generated">
            <a:extLst>
              <a:ext uri="{FF2B5EF4-FFF2-40B4-BE49-F238E27FC236}">
                <a16:creationId xmlns:a16="http://schemas.microsoft.com/office/drawing/2014/main" id="{CC2F479A-954F-48AD-B5AA-3748253B72AD}"/>
              </a:ext>
            </a:extLst>
          </p:cNvPr>
          <p:cNvPicPr>
            <a:picLocks noChangeAspect="1"/>
          </p:cNvPicPr>
          <p:nvPr/>
        </p:nvPicPr>
        <p:blipFill>
          <a:blip r:embed="rId4"/>
          <a:stretch>
            <a:fillRect/>
          </a:stretch>
        </p:blipFill>
        <p:spPr>
          <a:xfrm>
            <a:off x="4876800" y="5054618"/>
            <a:ext cx="3657600" cy="1771465"/>
          </a:xfrm>
          <a:prstGeom prst="rect">
            <a:avLst/>
          </a:prstGeom>
        </p:spPr>
      </p:pic>
      <p:pic>
        <p:nvPicPr>
          <p:cNvPr id="11" name="Picture 10" descr="Diagram&#10;&#10;Description automatically generated">
            <a:extLst>
              <a:ext uri="{FF2B5EF4-FFF2-40B4-BE49-F238E27FC236}">
                <a16:creationId xmlns:a16="http://schemas.microsoft.com/office/drawing/2014/main" id="{1275F985-832A-4E01-B30A-06F97DC51A1D}"/>
              </a:ext>
            </a:extLst>
          </p:cNvPr>
          <p:cNvPicPr>
            <a:picLocks noChangeAspect="1"/>
          </p:cNvPicPr>
          <p:nvPr/>
        </p:nvPicPr>
        <p:blipFill>
          <a:blip r:embed="rId5"/>
          <a:stretch>
            <a:fillRect/>
          </a:stretch>
        </p:blipFill>
        <p:spPr>
          <a:xfrm>
            <a:off x="4876800" y="3198898"/>
            <a:ext cx="3657600" cy="1856271"/>
          </a:xfrm>
          <a:prstGeom prst="rect">
            <a:avLst/>
          </a:prstGeom>
        </p:spPr>
      </p:pic>
    </p:spTree>
    <p:extLst>
      <p:ext uri="{BB962C8B-B14F-4D97-AF65-F5344CB8AC3E}">
        <p14:creationId xmlns:p14="http://schemas.microsoft.com/office/powerpoint/2010/main" val="1908304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SVN</a:t>
            </a:r>
          </a:p>
        </p:txBody>
      </p:sp>
      <p:pic>
        <p:nvPicPr>
          <p:cNvPr id="3" name="Picture 2"/>
          <p:cNvPicPr>
            <a:picLocks noChangeAspect="1"/>
          </p:cNvPicPr>
          <p:nvPr/>
        </p:nvPicPr>
        <p:blipFill>
          <a:blip r:embed="rId2"/>
          <a:stretch>
            <a:fillRect/>
          </a:stretch>
        </p:blipFill>
        <p:spPr>
          <a:xfrm>
            <a:off x="383929" y="1930400"/>
            <a:ext cx="5497201" cy="3689400"/>
          </a:xfrm>
          <a:prstGeom prst="rect">
            <a:avLst/>
          </a:prstGeom>
        </p:spPr>
      </p:pic>
      <p:pic>
        <p:nvPicPr>
          <p:cNvPr id="4" name="Picture 3"/>
          <p:cNvPicPr>
            <a:picLocks noChangeAspect="1"/>
          </p:cNvPicPr>
          <p:nvPr/>
        </p:nvPicPr>
        <p:blipFill>
          <a:blip r:embed="rId3"/>
          <a:stretch>
            <a:fillRect/>
          </a:stretch>
        </p:blipFill>
        <p:spPr>
          <a:xfrm>
            <a:off x="5587724" y="1930400"/>
            <a:ext cx="6604276" cy="3708467"/>
          </a:xfrm>
          <a:prstGeom prst="rect">
            <a:avLst/>
          </a:prstGeom>
        </p:spPr>
      </p:pic>
    </p:spTree>
    <p:extLst>
      <p:ext uri="{BB962C8B-B14F-4D97-AF65-F5344CB8AC3E}">
        <p14:creationId xmlns:p14="http://schemas.microsoft.com/office/powerpoint/2010/main" val="3467374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1CC-9751-AE24-6266-DA033CE97F91}"/>
              </a:ext>
            </a:extLst>
          </p:cNvPr>
          <p:cNvSpPr>
            <a:spLocks noGrp="1"/>
          </p:cNvSpPr>
          <p:nvPr>
            <p:ph type="title"/>
          </p:nvPr>
        </p:nvSpPr>
        <p:spPr/>
        <p:txBody>
          <a:bodyPr/>
          <a:lstStyle/>
          <a:p>
            <a:r>
              <a:rPr lang="en-US" b="1" dirty="0"/>
              <a:t>What is Configuration Infrastructure?</a:t>
            </a:r>
            <a:br>
              <a:rPr lang="en-US" b="1" dirty="0"/>
            </a:br>
            <a:endParaRPr lang="en-US" dirty="0"/>
          </a:p>
        </p:txBody>
      </p:sp>
      <p:sp>
        <p:nvSpPr>
          <p:cNvPr id="3" name="Content Placeholder 2">
            <a:extLst>
              <a:ext uri="{FF2B5EF4-FFF2-40B4-BE49-F238E27FC236}">
                <a16:creationId xmlns:a16="http://schemas.microsoft.com/office/drawing/2014/main" id="{51E4CC59-FFBF-82E3-1091-90352F23CB40}"/>
              </a:ext>
            </a:extLst>
          </p:cNvPr>
          <p:cNvSpPr>
            <a:spLocks noGrp="1"/>
          </p:cNvSpPr>
          <p:nvPr>
            <p:ph idx="1"/>
          </p:nvPr>
        </p:nvSpPr>
        <p:spPr/>
        <p:txBody>
          <a:bodyPr/>
          <a:lstStyle/>
          <a:p>
            <a:r>
              <a:rPr lang="en-US" b="1" dirty="0"/>
              <a:t>What is involved in the Configuration Infrastructure?</a:t>
            </a:r>
          </a:p>
          <a:p>
            <a:pPr lvl="1"/>
            <a:r>
              <a:rPr lang="en-US" dirty="0"/>
              <a:t>The Configuration Infrastructure usually consists of two main libraries to store configuration items: the </a:t>
            </a:r>
            <a:r>
              <a:rPr lang="en-US" b="1" dirty="0"/>
              <a:t>software product</a:t>
            </a:r>
            <a:r>
              <a:rPr lang="en-US" dirty="0"/>
              <a:t> library and the </a:t>
            </a:r>
            <a:r>
              <a:rPr lang="en-US" b="1" dirty="0"/>
              <a:t>project documentation</a:t>
            </a:r>
            <a:r>
              <a:rPr lang="en-US" dirty="0"/>
              <a:t> library.</a:t>
            </a:r>
          </a:p>
          <a:p>
            <a:endParaRPr lang="en-US" dirty="0"/>
          </a:p>
        </p:txBody>
      </p:sp>
    </p:spTree>
    <p:extLst>
      <p:ext uri="{BB962C8B-B14F-4D97-AF65-F5344CB8AC3E}">
        <p14:creationId xmlns:p14="http://schemas.microsoft.com/office/powerpoint/2010/main" val="3217666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9B43-9F36-4B16-8533-77B4DA7CAE06}"/>
              </a:ext>
            </a:extLst>
          </p:cNvPr>
          <p:cNvSpPr>
            <a:spLocks noGrp="1"/>
          </p:cNvSpPr>
          <p:nvPr>
            <p:ph type="title"/>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7105A14B-013E-4D95-9590-3F99029A37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5209309" cy="6903469"/>
          </a:xfrm>
        </p:spPr>
      </p:pic>
      <p:pic>
        <p:nvPicPr>
          <p:cNvPr id="7" name="Picture 6" descr="A picture containing sky&#10;&#10;Description automatically generated">
            <a:extLst>
              <a:ext uri="{FF2B5EF4-FFF2-40B4-BE49-F238E27FC236}">
                <a16:creationId xmlns:a16="http://schemas.microsoft.com/office/drawing/2014/main" id="{204FFE0C-16AB-44CA-9B51-FAAFBEB79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308" y="1645527"/>
            <a:ext cx="6934966" cy="3566946"/>
          </a:xfrm>
          <a:prstGeom prst="rect">
            <a:avLst/>
          </a:prstGeom>
        </p:spPr>
      </p:pic>
    </p:spTree>
    <p:extLst>
      <p:ext uri="{BB962C8B-B14F-4D97-AF65-F5344CB8AC3E}">
        <p14:creationId xmlns:p14="http://schemas.microsoft.com/office/powerpoint/2010/main" val="791052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2549-2EDC-6443-9DC1-F7C5620621EE}"/>
              </a:ext>
            </a:extLst>
          </p:cNvPr>
          <p:cNvSpPr>
            <a:spLocks noGrp="1"/>
          </p:cNvSpPr>
          <p:nvPr>
            <p:ph type="title"/>
          </p:nvPr>
        </p:nvSpPr>
        <p:spPr/>
        <p:txBody>
          <a:bodyPr/>
          <a:lstStyle/>
          <a:p>
            <a:r>
              <a:rPr lang="en-US" dirty="0"/>
              <a:t>Version Control (of one file)</a:t>
            </a:r>
          </a:p>
        </p:txBody>
      </p:sp>
      <p:sp>
        <p:nvSpPr>
          <p:cNvPr id="3" name="Content Placeholder 2">
            <a:extLst>
              <a:ext uri="{FF2B5EF4-FFF2-40B4-BE49-F238E27FC236}">
                <a16:creationId xmlns:a16="http://schemas.microsoft.com/office/drawing/2014/main" id="{3886FDF9-90AE-0140-B727-77CE36387F06}"/>
              </a:ext>
            </a:extLst>
          </p:cNvPr>
          <p:cNvSpPr>
            <a:spLocks noGrp="1"/>
          </p:cNvSpPr>
          <p:nvPr>
            <p:ph idx="1"/>
          </p:nvPr>
        </p:nvSpPr>
        <p:spPr>
          <a:xfrm>
            <a:off x="0" y="1839072"/>
            <a:ext cx="2093259" cy="4351338"/>
          </a:xfrm>
        </p:spPr>
        <p:txBody>
          <a:bodyPr/>
          <a:lstStyle/>
          <a:p>
            <a:r>
              <a:rPr lang="en-US" sz="1400" dirty="0"/>
              <a:t>ACID – Atomic, Consistent, Isolated, Durable</a:t>
            </a:r>
          </a:p>
          <a:p>
            <a:r>
              <a:rPr lang="en-US" sz="1400" dirty="0"/>
              <a:t>CRUD – Create, Read, Update, Delete</a:t>
            </a:r>
          </a:p>
          <a:p>
            <a:r>
              <a:rPr lang="en-US" sz="1400" dirty="0"/>
              <a:t>1</a:t>
            </a:r>
            <a:r>
              <a:rPr lang="en-US" sz="1400" baseline="30000" dirty="0"/>
              <a:t>st</a:t>
            </a:r>
            <a:r>
              <a:rPr lang="en-US" sz="1400" dirty="0"/>
              <a:t> Change and Commit</a:t>
            </a:r>
          </a:p>
          <a:p>
            <a:r>
              <a:rPr lang="en-US" sz="1400" dirty="0"/>
              <a:t>2</a:t>
            </a:r>
            <a:r>
              <a:rPr lang="en-US" sz="1400" baseline="30000" dirty="0"/>
              <a:t>nd</a:t>
            </a:r>
            <a:r>
              <a:rPr lang="en-US" sz="1400" dirty="0"/>
              <a:t> Update, merge, commit</a:t>
            </a:r>
          </a:p>
          <a:p>
            <a:r>
              <a:rPr lang="en-US" sz="1400" dirty="0"/>
              <a:t>3</a:t>
            </a:r>
            <a:r>
              <a:rPr lang="en-US" sz="1400" baseline="30000" dirty="0"/>
              <a:t>rd</a:t>
            </a:r>
            <a:r>
              <a:rPr lang="en-US" sz="1400" dirty="0"/>
              <a:t> merge, commit</a:t>
            </a:r>
          </a:p>
          <a:p>
            <a:endParaRPr lang="en-US" sz="1400" dirty="0"/>
          </a:p>
          <a:p>
            <a:endParaRPr lang="en-US" dirty="0"/>
          </a:p>
        </p:txBody>
      </p:sp>
      <p:pic>
        <p:nvPicPr>
          <p:cNvPr id="1026" name="Picture 2" descr="8 Version Control Best Practices | Perforce">
            <a:extLst>
              <a:ext uri="{FF2B5EF4-FFF2-40B4-BE49-F238E27FC236}">
                <a16:creationId xmlns:a16="http://schemas.microsoft.com/office/drawing/2014/main" id="{14CDFB49-7955-A54F-AA4D-FE3AB8488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5647" y="0"/>
            <a:ext cx="2196353" cy="14642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B3553E-7A98-BD4F-A5C0-EFB6204EA11F}"/>
              </a:ext>
            </a:extLst>
          </p:cNvPr>
          <p:cNvSpPr/>
          <p:nvPr/>
        </p:nvSpPr>
        <p:spPr>
          <a:xfrm>
            <a:off x="3263793" y="1527315"/>
            <a:ext cx="914400"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6" name="Rectangle 5">
            <a:extLst>
              <a:ext uri="{FF2B5EF4-FFF2-40B4-BE49-F238E27FC236}">
                <a16:creationId xmlns:a16="http://schemas.microsoft.com/office/drawing/2014/main" id="{951E2CED-A828-E04A-B8AF-0C171F65F0BA}"/>
              </a:ext>
            </a:extLst>
          </p:cNvPr>
          <p:cNvSpPr/>
          <p:nvPr/>
        </p:nvSpPr>
        <p:spPr>
          <a:xfrm>
            <a:off x="4328673" y="1550853"/>
            <a:ext cx="1371591" cy="253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Integration</a:t>
            </a:r>
          </a:p>
        </p:txBody>
      </p:sp>
      <p:sp>
        <p:nvSpPr>
          <p:cNvPr id="7" name="Rectangle 6">
            <a:extLst>
              <a:ext uri="{FF2B5EF4-FFF2-40B4-BE49-F238E27FC236}">
                <a16:creationId xmlns:a16="http://schemas.microsoft.com/office/drawing/2014/main" id="{AEBC7710-4EE4-C740-8515-EC5694D3A7C0}"/>
              </a:ext>
            </a:extLst>
          </p:cNvPr>
          <p:cNvSpPr/>
          <p:nvPr/>
        </p:nvSpPr>
        <p:spPr>
          <a:xfrm>
            <a:off x="5563418" y="2091489"/>
            <a:ext cx="1255703"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Layer</a:t>
            </a:r>
          </a:p>
        </p:txBody>
      </p:sp>
      <p:sp>
        <p:nvSpPr>
          <p:cNvPr id="8" name="Rectangle 7">
            <a:extLst>
              <a:ext uri="{FF2B5EF4-FFF2-40B4-BE49-F238E27FC236}">
                <a16:creationId xmlns:a16="http://schemas.microsoft.com/office/drawing/2014/main" id="{47FAE00C-B4B4-EB4B-9238-07923F0A7749}"/>
              </a:ext>
            </a:extLst>
          </p:cNvPr>
          <p:cNvSpPr/>
          <p:nvPr/>
        </p:nvSpPr>
        <p:spPr>
          <a:xfrm>
            <a:off x="7056435" y="2091489"/>
            <a:ext cx="1255703"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a:t>
            </a:r>
          </a:p>
        </p:txBody>
      </p:sp>
      <p:sp>
        <p:nvSpPr>
          <p:cNvPr id="9" name="Rectangle 8">
            <a:extLst>
              <a:ext uri="{FF2B5EF4-FFF2-40B4-BE49-F238E27FC236}">
                <a16:creationId xmlns:a16="http://schemas.microsoft.com/office/drawing/2014/main" id="{F7A0CAA1-017E-2B4F-9A45-671A9A03A5EE}"/>
              </a:ext>
            </a:extLst>
          </p:cNvPr>
          <p:cNvSpPr/>
          <p:nvPr/>
        </p:nvSpPr>
        <p:spPr>
          <a:xfrm>
            <a:off x="8483887" y="2091489"/>
            <a:ext cx="1255703"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 (DR#)</a:t>
            </a:r>
          </a:p>
        </p:txBody>
      </p:sp>
      <p:sp>
        <p:nvSpPr>
          <p:cNvPr id="5" name="Oval 4">
            <a:extLst>
              <a:ext uri="{FF2B5EF4-FFF2-40B4-BE49-F238E27FC236}">
                <a16:creationId xmlns:a16="http://schemas.microsoft.com/office/drawing/2014/main" id="{8A546EF0-9298-8346-A41F-7B178EFDDA66}"/>
              </a:ext>
            </a:extLst>
          </p:cNvPr>
          <p:cNvSpPr/>
          <p:nvPr/>
        </p:nvSpPr>
        <p:spPr>
          <a:xfrm>
            <a:off x="3570513" y="2205959"/>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94F58CFF-D493-664B-9E6E-F14F19779887}"/>
              </a:ext>
            </a:extLst>
          </p:cNvPr>
          <p:cNvCxnSpPr>
            <a:stCxn id="4" idx="2"/>
            <a:endCxn id="5" idx="0"/>
          </p:cNvCxnSpPr>
          <p:nvPr/>
        </p:nvCxnSpPr>
        <p:spPr>
          <a:xfrm rot="16200000" flipH="1">
            <a:off x="3500934" y="1984939"/>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0AF6073-B953-3348-8FE7-F3688DD6D895}"/>
              </a:ext>
            </a:extLst>
          </p:cNvPr>
          <p:cNvSpPr/>
          <p:nvPr/>
        </p:nvSpPr>
        <p:spPr>
          <a:xfrm>
            <a:off x="3569553" y="2973609"/>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9FA74D8A-A4C0-ED48-B154-A8F909AFE0D5}"/>
              </a:ext>
            </a:extLst>
          </p:cNvPr>
          <p:cNvCxnSpPr>
            <a:cxnSpLocks/>
            <a:stCxn id="5" idx="4"/>
            <a:endCxn id="13" idx="0"/>
          </p:cNvCxnSpPr>
          <p:nvPr/>
        </p:nvCxnSpPr>
        <p:spPr>
          <a:xfrm rot="5400000">
            <a:off x="3500934" y="2752589"/>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F71E91F-AA48-224F-BC5C-1049335C0EC7}"/>
              </a:ext>
            </a:extLst>
          </p:cNvPr>
          <p:cNvSpPr/>
          <p:nvPr/>
        </p:nvSpPr>
        <p:spPr>
          <a:xfrm>
            <a:off x="7532847" y="2770134"/>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16" name="Elbow Connector 15">
            <a:extLst>
              <a:ext uri="{FF2B5EF4-FFF2-40B4-BE49-F238E27FC236}">
                <a16:creationId xmlns:a16="http://schemas.microsoft.com/office/drawing/2014/main" id="{09A28E86-5731-F449-9A5D-1A8C72AB8F1F}"/>
              </a:ext>
            </a:extLst>
          </p:cNvPr>
          <p:cNvCxnSpPr>
            <a:endCxn id="15" idx="0"/>
          </p:cNvCxnSpPr>
          <p:nvPr/>
        </p:nvCxnSpPr>
        <p:spPr>
          <a:xfrm rot="16200000" flipH="1">
            <a:off x="7463268" y="2549114"/>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65CEB69-DD7D-A843-8864-26EEAA5D1AED}"/>
              </a:ext>
            </a:extLst>
          </p:cNvPr>
          <p:cNvSpPr/>
          <p:nvPr/>
        </p:nvSpPr>
        <p:spPr>
          <a:xfrm>
            <a:off x="5987219" y="2786253"/>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65F37154-39A4-D344-89F8-A75989BFA9E6}"/>
              </a:ext>
            </a:extLst>
          </p:cNvPr>
          <p:cNvCxnSpPr>
            <a:endCxn id="17" idx="0"/>
          </p:cNvCxnSpPr>
          <p:nvPr/>
        </p:nvCxnSpPr>
        <p:spPr>
          <a:xfrm rot="16200000" flipH="1">
            <a:off x="5917640" y="2565233"/>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56852C8-3AED-074C-AD81-D94BBD07D6FA}"/>
              </a:ext>
            </a:extLst>
          </p:cNvPr>
          <p:cNvSpPr/>
          <p:nvPr/>
        </p:nvSpPr>
        <p:spPr>
          <a:xfrm>
            <a:off x="4759150" y="2222079"/>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A66CD67E-19CE-5549-9F65-603B27459415}"/>
              </a:ext>
            </a:extLst>
          </p:cNvPr>
          <p:cNvCxnSpPr>
            <a:endCxn id="19" idx="0"/>
          </p:cNvCxnSpPr>
          <p:nvPr/>
        </p:nvCxnSpPr>
        <p:spPr>
          <a:xfrm rot="16200000" flipH="1">
            <a:off x="4689571" y="2001059"/>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3904E905-B598-AB46-8B22-21BED58642E7}"/>
              </a:ext>
            </a:extLst>
          </p:cNvPr>
          <p:cNvSpPr/>
          <p:nvPr/>
        </p:nvSpPr>
        <p:spPr>
          <a:xfrm>
            <a:off x="8990146" y="2786254"/>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Elbow Connector 22">
            <a:extLst>
              <a:ext uri="{FF2B5EF4-FFF2-40B4-BE49-F238E27FC236}">
                <a16:creationId xmlns:a16="http://schemas.microsoft.com/office/drawing/2014/main" id="{EB512168-6C31-F44D-A41E-0B4E37604998}"/>
              </a:ext>
            </a:extLst>
          </p:cNvPr>
          <p:cNvCxnSpPr>
            <a:endCxn id="22" idx="0"/>
          </p:cNvCxnSpPr>
          <p:nvPr/>
        </p:nvCxnSpPr>
        <p:spPr>
          <a:xfrm rot="16200000" flipH="1">
            <a:off x="8920567" y="2565234"/>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AC89644-5763-6E4F-AD72-164AD534B686}"/>
              </a:ext>
            </a:extLst>
          </p:cNvPr>
          <p:cNvSpPr/>
          <p:nvPr/>
        </p:nvSpPr>
        <p:spPr>
          <a:xfrm>
            <a:off x="4759150" y="2763784"/>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BCFEB5D5-DEC6-7C45-BB29-DB276E6213B2}"/>
              </a:ext>
            </a:extLst>
          </p:cNvPr>
          <p:cNvCxnSpPr>
            <a:cxnSpLocks/>
            <a:stCxn id="19" idx="4"/>
            <a:endCxn id="25" idx="0"/>
          </p:cNvCxnSpPr>
          <p:nvPr/>
        </p:nvCxnSpPr>
        <p:spPr>
          <a:xfrm rot="5400000">
            <a:off x="4803023" y="2656217"/>
            <a:ext cx="215134" cy="1270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04D86C-31FD-2942-A094-71295A3AA012}"/>
              </a:ext>
            </a:extLst>
          </p:cNvPr>
          <p:cNvCxnSpPr>
            <a:stCxn id="5" idx="5"/>
            <a:endCxn id="25" idx="1"/>
          </p:cNvCxnSpPr>
          <p:nvPr/>
        </p:nvCxnSpPr>
        <p:spPr>
          <a:xfrm>
            <a:off x="3829036" y="2484705"/>
            <a:ext cx="974470" cy="326904"/>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D67153F-22CA-7E43-9A13-29FB7EA90DBC}"/>
              </a:ext>
            </a:extLst>
          </p:cNvPr>
          <p:cNvSpPr/>
          <p:nvPr/>
        </p:nvSpPr>
        <p:spPr>
          <a:xfrm>
            <a:off x="5987219" y="3390618"/>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Elbow Connector 39">
            <a:extLst>
              <a:ext uri="{FF2B5EF4-FFF2-40B4-BE49-F238E27FC236}">
                <a16:creationId xmlns:a16="http://schemas.microsoft.com/office/drawing/2014/main" id="{CFAF5B54-97B4-7842-9012-E52F8FCC79BA}"/>
              </a:ext>
            </a:extLst>
          </p:cNvPr>
          <p:cNvCxnSpPr>
            <a:cxnSpLocks/>
            <a:stCxn id="17" idx="4"/>
            <a:endCxn id="39" idx="0"/>
          </p:cNvCxnSpPr>
          <p:nvPr/>
        </p:nvCxnSpPr>
        <p:spPr>
          <a:xfrm rot="5400000">
            <a:off x="5999762" y="3251721"/>
            <a:ext cx="277794" cy="1270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5FDB64AB-EB25-6341-98AC-C0721FF47EE6}"/>
              </a:ext>
            </a:extLst>
          </p:cNvPr>
          <p:cNvSpPr/>
          <p:nvPr/>
        </p:nvSpPr>
        <p:spPr>
          <a:xfrm>
            <a:off x="7538472" y="3553904"/>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3" name="Elbow Connector 42">
            <a:extLst>
              <a:ext uri="{FF2B5EF4-FFF2-40B4-BE49-F238E27FC236}">
                <a16:creationId xmlns:a16="http://schemas.microsoft.com/office/drawing/2014/main" id="{A500F797-1B90-AB47-A7F0-2848BB63D8AC}"/>
              </a:ext>
            </a:extLst>
          </p:cNvPr>
          <p:cNvCxnSpPr>
            <a:cxnSpLocks/>
            <a:stCxn id="15" idx="4"/>
            <a:endCxn id="42" idx="0"/>
          </p:cNvCxnSpPr>
          <p:nvPr/>
        </p:nvCxnSpPr>
        <p:spPr>
          <a:xfrm rot="16200000" flipH="1">
            <a:off x="7458500" y="3322491"/>
            <a:ext cx="457199" cy="5625"/>
          </a:xfrm>
          <a:prstGeom prst="bentConnector3">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4DF70C1-9E98-234F-8E09-D87B0AF6434D}"/>
              </a:ext>
            </a:extLst>
          </p:cNvPr>
          <p:cNvCxnSpPr>
            <a:cxnSpLocks/>
            <a:stCxn id="25" idx="6"/>
            <a:endCxn id="17" idx="2"/>
          </p:cNvCxnSpPr>
          <p:nvPr/>
        </p:nvCxnSpPr>
        <p:spPr>
          <a:xfrm>
            <a:off x="5062029" y="2927070"/>
            <a:ext cx="925190" cy="22469"/>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4A1407D-9A82-1341-94E7-519404019359}"/>
              </a:ext>
            </a:extLst>
          </p:cNvPr>
          <p:cNvCxnSpPr>
            <a:cxnSpLocks/>
            <a:stCxn id="17" idx="6"/>
            <a:endCxn id="15" idx="2"/>
          </p:cNvCxnSpPr>
          <p:nvPr/>
        </p:nvCxnSpPr>
        <p:spPr>
          <a:xfrm flipV="1">
            <a:off x="6290098" y="2933420"/>
            <a:ext cx="1242749" cy="16119"/>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D472F91-9BDF-7549-A949-22AD43C678E8}"/>
              </a:ext>
            </a:extLst>
          </p:cNvPr>
          <p:cNvCxnSpPr>
            <a:cxnSpLocks/>
            <a:stCxn id="15" idx="6"/>
            <a:endCxn id="22" idx="2"/>
          </p:cNvCxnSpPr>
          <p:nvPr/>
        </p:nvCxnSpPr>
        <p:spPr>
          <a:xfrm>
            <a:off x="7835726" y="2933420"/>
            <a:ext cx="1154420" cy="16120"/>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414DB2D-E772-5F48-A692-CAE870B529A7}"/>
              </a:ext>
            </a:extLst>
          </p:cNvPr>
          <p:cNvSpPr/>
          <p:nvPr/>
        </p:nvSpPr>
        <p:spPr>
          <a:xfrm>
            <a:off x="9474101" y="3191435"/>
            <a:ext cx="1255703"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 (DR#)</a:t>
            </a:r>
          </a:p>
        </p:txBody>
      </p:sp>
      <p:sp>
        <p:nvSpPr>
          <p:cNvPr id="62" name="Oval 61">
            <a:extLst>
              <a:ext uri="{FF2B5EF4-FFF2-40B4-BE49-F238E27FC236}">
                <a16:creationId xmlns:a16="http://schemas.microsoft.com/office/drawing/2014/main" id="{559D91E2-8F82-4D4E-B618-D040DD3B8C58}"/>
              </a:ext>
            </a:extLst>
          </p:cNvPr>
          <p:cNvSpPr/>
          <p:nvPr/>
        </p:nvSpPr>
        <p:spPr>
          <a:xfrm>
            <a:off x="9980360" y="3886200"/>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Elbow Connector 62">
            <a:extLst>
              <a:ext uri="{FF2B5EF4-FFF2-40B4-BE49-F238E27FC236}">
                <a16:creationId xmlns:a16="http://schemas.microsoft.com/office/drawing/2014/main" id="{EA5CBEDE-8504-7D4D-A25D-D2353C453FF8}"/>
              </a:ext>
            </a:extLst>
          </p:cNvPr>
          <p:cNvCxnSpPr>
            <a:endCxn id="62" idx="0"/>
          </p:cNvCxnSpPr>
          <p:nvPr/>
        </p:nvCxnSpPr>
        <p:spPr>
          <a:xfrm rot="16200000" flipH="1">
            <a:off x="9910781" y="3665180"/>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110909A-46E6-8441-A764-2552D9BF6F90}"/>
              </a:ext>
            </a:extLst>
          </p:cNvPr>
          <p:cNvCxnSpPr>
            <a:cxnSpLocks/>
            <a:stCxn id="15" idx="5"/>
            <a:endCxn id="62" idx="2"/>
          </p:cNvCxnSpPr>
          <p:nvPr/>
        </p:nvCxnSpPr>
        <p:spPr>
          <a:xfrm>
            <a:off x="7791370" y="3048880"/>
            <a:ext cx="2188990" cy="1000606"/>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55B02FDA-7629-2D47-9E05-08FAF4085465}"/>
              </a:ext>
            </a:extLst>
          </p:cNvPr>
          <p:cNvSpPr/>
          <p:nvPr/>
        </p:nvSpPr>
        <p:spPr>
          <a:xfrm>
            <a:off x="8990199" y="3886200"/>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Elbow Connector 70">
            <a:extLst>
              <a:ext uri="{FF2B5EF4-FFF2-40B4-BE49-F238E27FC236}">
                <a16:creationId xmlns:a16="http://schemas.microsoft.com/office/drawing/2014/main" id="{58B3D9FC-9F82-FA4D-B061-BEC18C630EF6}"/>
              </a:ext>
            </a:extLst>
          </p:cNvPr>
          <p:cNvCxnSpPr>
            <a:cxnSpLocks/>
            <a:stCxn id="22" idx="4"/>
            <a:endCxn id="70" idx="0"/>
          </p:cNvCxnSpPr>
          <p:nvPr/>
        </p:nvCxnSpPr>
        <p:spPr>
          <a:xfrm rot="16200000" flipH="1">
            <a:off x="8754925" y="3499485"/>
            <a:ext cx="773375" cy="53"/>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AB6AE027-6041-314D-B4D1-4164F4A1E2F0}"/>
              </a:ext>
            </a:extLst>
          </p:cNvPr>
          <p:cNvCxnSpPr>
            <a:cxnSpLocks/>
            <a:stCxn id="70" idx="4"/>
            <a:endCxn id="74" idx="0"/>
          </p:cNvCxnSpPr>
          <p:nvPr/>
        </p:nvCxnSpPr>
        <p:spPr>
          <a:xfrm rot="5400000">
            <a:off x="8992551" y="4361807"/>
            <a:ext cx="298124" cy="53"/>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62AE4CC-3711-2C47-9A24-28F570D96E04}"/>
              </a:ext>
            </a:extLst>
          </p:cNvPr>
          <p:cNvSpPr/>
          <p:nvPr/>
        </p:nvSpPr>
        <p:spPr>
          <a:xfrm>
            <a:off x="8990146" y="4510895"/>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1A6C954D-0284-574A-83F0-8D424D3AC531}"/>
              </a:ext>
            </a:extLst>
          </p:cNvPr>
          <p:cNvCxnSpPr>
            <a:cxnSpLocks/>
            <a:stCxn id="74" idx="2"/>
            <a:endCxn id="42" idx="5"/>
          </p:cNvCxnSpPr>
          <p:nvPr/>
        </p:nvCxnSpPr>
        <p:spPr>
          <a:xfrm flipH="1" flipV="1">
            <a:off x="7796995" y="3832650"/>
            <a:ext cx="1193151" cy="841531"/>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DAC535F7-ABBC-A941-A118-BAE0D279F76D}"/>
              </a:ext>
            </a:extLst>
          </p:cNvPr>
          <p:cNvSpPr/>
          <p:nvPr/>
        </p:nvSpPr>
        <p:spPr>
          <a:xfrm>
            <a:off x="9981238" y="4947988"/>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Elbow Connector 80">
            <a:extLst>
              <a:ext uri="{FF2B5EF4-FFF2-40B4-BE49-F238E27FC236}">
                <a16:creationId xmlns:a16="http://schemas.microsoft.com/office/drawing/2014/main" id="{09E68010-03DC-C049-8522-7A54500E1382}"/>
              </a:ext>
            </a:extLst>
          </p:cNvPr>
          <p:cNvCxnSpPr>
            <a:cxnSpLocks/>
            <a:stCxn id="62" idx="4"/>
            <a:endCxn id="80" idx="0"/>
          </p:cNvCxnSpPr>
          <p:nvPr/>
        </p:nvCxnSpPr>
        <p:spPr>
          <a:xfrm rot="16200000" flipH="1">
            <a:off x="9764631" y="4579940"/>
            <a:ext cx="735217" cy="878"/>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C1400A3B-BB1A-E64E-8779-26EBAC6A5065}"/>
              </a:ext>
            </a:extLst>
          </p:cNvPr>
          <p:cNvSpPr/>
          <p:nvPr/>
        </p:nvSpPr>
        <p:spPr>
          <a:xfrm>
            <a:off x="7531887" y="4833256"/>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Elbow Connector 84">
            <a:extLst>
              <a:ext uri="{FF2B5EF4-FFF2-40B4-BE49-F238E27FC236}">
                <a16:creationId xmlns:a16="http://schemas.microsoft.com/office/drawing/2014/main" id="{62BEAFCB-677D-2547-A088-2D1ABBF69FB4}"/>
              </a:ext>
            </a:extLst>
          </p:cNvPr>
          <p:cNvCxnSpPr>
            <a:cxnSpLocks/>
            <a:stCxn id="42" idx="4"/>
            <a:endCxn id="84" idx="0"/>
          </p:cNvCxnSpPr>
          <p:nvPr/>
        </p:nvCxnSpPr>
        <p:spPr>
          <a:xfrm rot="5400000">
            <a:off x="7210230" y="4353573"/>
            <a:ext cx="952781" cy="6585"/>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34AA9BB-8583-BA44-9AFB-A946B81CBCF0}"/>
              </a:ext>
            </a:extLst>
          </p:cNvPr>
          <p:cNvCxnSpPr>
            <a:cxnSpLocks/>
            <a:stCxn id="80" idx="2"/>
            <a:endCxn id="84" idx="6"/>
          </p:cNvCxnSpPr>
          <p:nvPr/>
        </p:nvCxnSpPr>
        <p:spPr>
          <a:xfrm flipH="1" flipV="1">
            <a:off x="7834766" y="4996542"/>
            <a:ext cx="2146472" cy="114732"/>
          </a:xfrm>
          <a:prstGeom prst="line">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92" name="Oval 91">
            <a:extLst>
              <a:ext uri="{FF2B5EF4-FFF2-40B4-BE49-F238E27FC236}">
                <a16:creationId xmlns:a16="http://schemas.microsoft.com/office/drawing/2014/main" id="{91B9974D-E888-1D48-86B5-1BFA4700463E}"/>
              </a:ext>
            </a:extLst>
          </p:cNvPr>
          <p:cNvSpPr/>
          <p:nvPr/>
        </p:nvSpPr>
        <p:spPr>
          <a:xfrm>
            <a:off x="9979400" y="5433635"/>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Elbow Connector 92">
            <a:extLst>
              <a:ext uri="{FF2B5EF4-FFF2-40B4-BE49-F238E27FC236}">
                <a16:creationId xmlns:a16="http://schemas.microsoft.com/office/drawing/2014/main" id="{C6B61575-0794-0C4B-A2CE-6C71FD5EA8A1}"/>
              </a:ext>
            </a:extLst>
          </p:cNvPr>
          <p:cNvCxnSpPr>
            <a:cxnSpLocks/>
            <a:stCxn id="80" idx="4"/>
            <a:endCxn id="92" idx="0"/>
          </p:cNvCxnSpPr>
          <p:nvPr/>
        </p:nvCxnSpPr>
        <p:spPr>
          <a:xfrm rot="5400000">
            <a:off x="10052221" y="5353178"/>
            <a:ext cx="159076" cy="1838"/>
          </a:xfrm>
          <a:prstGeom prst="bentConnector3">
            <a:avLst>
              <a:gd name="adj1" fmla="val 50000"/>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902148B-056D-EA46-AFEA-24743B4A48A3}"/>
              </a:ext>
            </a:extLst>
          </p:cNvPr>
          <p:cNvCxnSpPr>
            <a:cxnSpLocks/>
            <a:stCxn id="84" idx="5"/>
            <a:endCxn id="92" idx="2"/>
          </p:cNvCxnSpPr>
          <p:nvPr/>
        </p:nvCxnSpPr>
        <p:spPr>
          <a:xfrm>
            <a:off x="7790410" y="5112002"/>
            <a:ext cx="2188990" cy="484919"/>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862BDB5B-F3AD-584D-9BBB-24B5C9355FB2}"/>
              </a:ext>
            </a:extLst>
          </p:cNvPr>
          <p:cNvSpPr/>
          <p:nvPr/>
        </p:nvSpPr>
        <p:spPr>
          <a:xfrm>
            <a:off x="7537585" y="5349859"/>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Elbow Connector 99">
            <a:extLst>
              <a:ext uri="{FF2B5EF4-FFF2-40B4-BE49-F238E27FC236}">
                <a16:creationId xmlns:a16="http://schemas.microsoft.com/office/drawing/2014/main" id="{1B84B7ED-017D-3649-A514-C8C45F90AA92}"/>
              </a:ext>
            </a:extLst>
          </p:cNvPr>
          <p:cNvCxnSpPr>
            <a:cxnSpLocks/>
            <a:stCxn id="84" idx="4"/>
            <a:endCxn id="99" idx="0"/>
          </p:cNvCxnSpPr>
          <p:nvPr/>
        </p:nvCxnSpPr>
        <p:spPr>
          <a:xfrm rot="16200000" flipH="1">
            <a:off x="7591160" y="5251994"/>
            <a:ext cx="190032" cy="5698"/>
          </a:xfrm>
          <a:prstGeom prst="bentConnector3">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045490E-5E1D-8548-B4A9-56C7F461DFE5}"/>
              </a:ext>
            </a:extLst>
          </p:cNvPr>
          <p:cNvCxnSpPr>
            <a:cxnSpLocks/>
            <a:stCxn id="92" idx="3"/>
            <a:endCxn id="99" idx="6"/>
          </p:cNvCxnSpPr>
          <p:nvPr/>
        </p:nvCxnSpPr>
        <p:spPr>
          <a:xfrm flipH="1" flipV="1">
            <a:off x="7840464" y="5513145"/>
            <a:ext cx="2183292" cy="199236"/>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6AE5BEE-2525-884A-BD97-DC5445B01906}"/>
              </a:ext>
            </a:extLst>
          </p:cNvPr>
          <p:cNvCxnSpPr>
            <a:cxnSpLocks/>
            <a:stCxn id="139" idx="5"/>
            <a:endCxn id="149" idx="1"/>
          </p:cNvCxnSpPr>
          <p:nvPr/>
        </p:nvCxnSpPr>
        <p:spPr>
          <a:xfrm>
            <a:off x="6259173" y="5436777"/>
            <a:ext cx="1326386" cy="470870"/>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101FEEFF-9F45-564D-B39A-55C99A05825A}"/>
              </a:ext>
            </a:extLst>
          </p:cNvPr>
          <p:cNvSpPr/>
          <p:nvPr/>
        </p:nvSpPr>
        <p:spPr>
          <a:xfrm>
            <a:off x="5993569" y="4049485"/>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Elbow Connector 109">
            <a:extLst>
              <a:ext uri="{FF2B5EF4-FFF2-40B4-BE49-F238E27FC236}">
                <a16:creationId xmlns:a16="http://schemas.microsoft.com/office/drawing/2014/main" id="{FEA18411-84D6-B143-8252-8871B1437879}"/>
              </a:ext>
            </a:extLst>
          </p:cNvPr>
          <p:cNvCxnSpPr>
            <a:cxnSpLocks/>
            <a:stCxn id="39" idx="4"/>
            <a:endCxn id="107" idx="0"/>
          </p:cNvCxnSpPr>
          <p:nvPr/>
        </p:nvCxnSpPr>
        <p:spPr>
          <a:xfrm rot="16200000" flipH="1">
            <a:off x="5975686" y="3880162"/>
            <a:ext cx="332296" cy="635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6BDCFF59-7FCF-3841-890C-E5A08DF0CED7}"/>
              </a:ext>
            </a:extLst>
          </p:cNvPr>
          <p:cNvSpPr/>
          <p:nvPr/>
        </p:nvSpPr>
        <p:spPr>
          <a:xfrm>
            <a:off x="6423282" y="3283756"/>
            <a:ext cx="986261"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a:t>
            </a:r>
          </a:p>
        </p:txBody>
      </p:sp>
      <p:sp>
        <p:nvSpPr>
          <p:cNvPr id="114" name="Oval 113">
            <a:extLst>
              <a:ext uri="{FF2B5EF4-FFF2-40B4-BE49-F238E27FC236}">
                <a16:creationId xmlns:a16="http://schemas.microsoft.com/office/drawing/2014/main" id="{DC437F83-173C-8049-9B5C-9342C0A99EF4}"/>
              </a:ext>
            </a:extLst>
          </p:cNvPr>
          <p:cNvSpPr/>
          <p:nvPr/>
        </p:nvSpPr>
        <p:spPr>
          <a:xfrm>
            <a:off x="6762729" y="3699002"/>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a:extLst>
              <a:ext uri="{FF2B5EF4-FFF2-40B4-BE49-F238E27FC236}">
                <a16:creationId xmlns:a16="http://schemas.microsoft.com/office/drawing/2014/main" id="{CEF3020F-9E24-F14A-8793-E1FDA9829C40}"/>
              </a:ext>
            </a:extLst>
          </p:cNvPr>
          <p:cNvCxnSpPr>
            <a:cxnSpLocks/>
            <a:stCxn id="113" idx="2"/>
            <a:endCxn id="114" idx="0"/>
          </p:cNvCxnSpPr>
          <p:nvPr/>
        </p:nvCxnSpPr>
        <p:spPr>
          <a:xfrm rot="5400000">
            <a:off x="6826451" y="3609039"/>
            <a:ext cx="177681" cy="2244"/>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22524164-E217-1642-9269-2904891CFD36}"/>
              </a:ext>
            </a:extLst>
          </p:cNvPr>
          <p:cNvSpPr/>
          <p:nvPr/>
        </p:nvSpPr>
        <p:spPr>
          <a:xfrm>
            <a:off x="6760032" y="4255818"/>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Elbow Connector 116">
            <a:extLst>
              <a:ext uri="{FF2B5EF4-FFF2-40B4-BE49-F238E27FC236}">
                <a16:creationId xmlns:a16="http://schemas.microsoft.com/office/drawing/2014/main" id="{D0690C47-B342-B945-BAB0-C818EC51C7DB}"/>
              </a:ext>
            </a:extLst>
          </p:cNvPr>
          <p:cNvCxnSpPr>
            <a:cxnSpLocks/>
            <a:stCxn id="114" idx="4"/>
            <a:endCxn id="116" idx="0"/>
          </p:cNvCxnSpPr>
          <p:nvPr/>
        </p:nvCxnSpPr>
        <p:spPr>
          <a:xfrm rot="5400000">
            <a:off x="6797699" y="4139347"/>
            <a:ext cx="230245" cy="2697"/>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69F32A-6073-0744-B8C1-2D8E5F1C60E3}"/>
              </a:ext>
            </a:extLst>
          </p:cNvPr>
          <p:cNvCxnSpPr>
            <a:cxnSpLocks/>
          </p:cNvCxnSpPr>
          <p:nvPr/>
        </p:nvCxnSpPr>
        <p:spPr>
          <a:xfrm>
            <a:off x="6290098" y="3553904"/>
            <a:ext cx="472631" cy="308384"/>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B661072-3C3B-F248-905D-24AFEF7426BD}"/>
              </a:ext>
            </a:extLst>
          </p:cNvPr>
          <p:cNvCxnSpPr>
            <a:cxnSpLocks/>
            <a:stCxn id="116" idx="2"/>
            <a:endCxn id="107" idx="6"/>
          </p:cNvCxnSpPr>
          <p:nvPr/>
        </p:nvCxnSpPr>
        <p:spPr>
          <a:xfrm flipH="1" flipV="1">
            <a:off x="6296448" y="4212771"/>
            <a:ext cx="463584" cy="206333"/>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5BA3EC-56E1-2D47-BA7B-DA9CA27F267D}"/>
              </a:ext>
            </a:extLst>
          </p:cNvPr>
          <p:cNvCxnSpPr>
            <a:cxnSpLocks/>
            <a:stCxn id="99" idx="1"/>
            <a:endCxn id="107" idx="5"/>
          </p:cNvCxnSpPr>
          <p:nvPr/>
        </p:nvCxnSpPr>
        <p:spPr>
          <a:xfrm flipH="1" flipV="1">
            <a:off x="6252092" y="4328231"/>
            <a:ext cx="1329849" cy="1069453"/>
          </a:xfrm>
          <a:prstGeom prst="line">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1029" name="TextBox 1028">
            <a:extLst>
              <a:ext uri="{FF2B5EF4-FFF2-40B4-BE49-F238E27FC236}">
                <a16:creationId xmlns:a16="http://schemas.microsoft.com/office/drawing/2014/main" id="{80571C46-0880-044A-AB8B-A7D2F697B44F}"/>
              </a:ext>
            </a:extLst>
          </p:cNvPr>
          <p:cNvSpPr txBox="1"/>
          <p:nvPr/>
        </p:nvSpPr>
        <p:spPr>
          <a:xfrm>
            <a:off x="9018793" y="3933693"/>
            <a:ext cx="664284" cy="461665"/>
          </a:xfrm>
          <a:prstGeom prst="rect">
            <a:avLst/>
          </a:prstGeom>
          <a:noFill/>
        </p:spPr>
        <p:txBody>
          <a:bodyPr wrap="none" rtlCol="0">
            <a:spAutoFit/>
          </a:bodyPr>
          <a:lstStyle/>
          <a:p>
            <a:r>
              <a:rPr lang="en-US" sz="1200" dirty="0"/>
              <a:t>change</a:t>
            </a:r>
          </a:p>
          <a:p>
            <a:r>
              <a:rPr lang="en-US" sz="1200" dirty="0"/>
              <a:t>commit</a:t>
            </a:r>
          </a:p>
        </p:txBody>
      </p:sp>
      <p:sp>
        <p:nvSpPr>
          <p:cNvPr id="135" name="TextBox 134">
            <a:extLst>
              <a:ext uri="{FF2B5EF4-FFF2-40B4-BE49-F238E27FC236}">
                <a16:creationId xmlns:a16="http://schemas.microsoft.com/office/drawing/2014/main" id="{BDBA72DE-D618-9A4E-A738-C0DEC5FF7FA9}"/>
              </a:ext>
            </a:extLst>
          </p:cNvPr>
          <p:cNvSpPr txBox="1"/>
          <p:nvPr/>
        </p:nvSpPr>
        <p:spPr>
          <a:xfrm>
            <a:off x="10155151" y="4812894"/>
            <a:ext cx="664284" cy="461665"/>
          </a:xfrm>
          <a:prstGeom prst="rect">
            <a:avLst/>
          </a:prstGeom>
          <a:noFill/>
        </p:spPr>
        <p:txBody>
          <a:bodyPr wrap="none" rtlCol="0">
            <a:spAutoFit/>
          </a:bodyPr>
          <a:lstStyle/>
          <a:p>
            <a:r>
              <a:rPr lang="en-US" sz="1200" dirty="0"/>
              <a:t>change</a:t>
            </a:r>
          </a:p>
          <a:p>
            <a:r>
              <a:rPr lang="en-US" sz="1200" dirty="0"/>
              <a:t>commit</a:t>
            </a:r>
          </a:p>
        </p:txBody>
      </p:sp>
      <p:sp>
        <p:nvSpPr>
          <p:cNvPr id="136" name="TextBox 135">
            <a:extLst>
              <a:ext uri="{FF2B5EF4-FFF2-40B4-BE49-F238E27FC236}">
                <a16:creationId xmlns:a16="http://schemas.microsoft.com/office/drawing/2014/main" id="{BB6B6A56-7391-F048-A60C-987B91FE907D}"/>
              </a:ext>
            </a:extLst>
          </p:cNvPr>
          <p:cNvSpPr txBox="1"/>
          <p:nvPr/>
        </p:nvSpPr>
        <p:spPr>
          <a:xfrm>
            <a:off x="9155235" y="4419837"/>
            <a:ext cx="664284" cy="461665"/>
          </a:xfrm>
          <a:prstGeom prst="rect">
            <a:avLst/>
          </a:prstGeom>
          <a:noFill/>
        </p:spPr>
        <p:txBody>
          <a:bodyPr wrap="none" rtlCol="0">
            <a:spAutoFit/>
          </a:bodyPr>
          <a:lstStyle/>
          <a:p>
            <a:r>
              <a:rPr lang="en-US" sz="1200" dirty="0"/>
              <a:t>change</a:t>
            </a:r>
          </a:p>
          <a:p>
            <a:r>
              <a:rPr lang="en-US" sz="1200" dirty="0"/>
              <a:t>commit</a:t>
            </a:r>
          </a:p>
        </p:txBody>
      </p:sp>
      <p:sp>
        <p:nvSpPr>
          <p:cNvPr id="137" name="TextBox 136">
            <a:extLst>
              <a:ext uri="{FF2B5EF4-FFF2-40B4-BE49-F238E27FC236}">
                <a16:creationId xmlns:a16="http://schemas.microsoft.com/office/drawing/2014/main" id="{76BD4AE6-CA5C-4E4A-888A-28EB67C5E3AB}"/>
              </a:ext>
            </a:extLst>
          </p:cNvPr>
          <p:cNvSpPr txBox="1"/>
          <p:nvPr/>
        </p:nvSpPr>
        <p:spPr>
          <a:xfrm>
            <a:off x="7488491" y="3560580"/>
            <a:ext cx="1651221" cy="646331"/>
          </a:xfrm>
          <a:prstGeom prst="rect">
            <a:avLst/>
          </a:prstGeom>
          <a:noFill/>
        </p:spPr>
        <p:txBody>
          <a:bodyPr wrap="none" rtlCol="0">
            <a:spAutoFit/>
          </a:bodyPr>
          <a:lstStyle/>
          <a:p>
            <a:r>
              <a:rPr lang="en-US" sz="1200" dirty="0"/>
              <a:t>N+1?</a:t>
            </a:r>
          </a:p>
          <a:p>
            <a:r>
              <a:rPr lang="en-US" sz="1200" dirty="0"/>
              <a:t>Should update anyways</a:t>
            </a:r>
          </a:p>
          <a:p>
            <a:r>
              <a:rPr lang="en-US" sz="1200" dirty="0"/>
              <a:t>Commit</a:t>
            </a:r>
          </a:p>
        </p:txBody>
      </p:sp>
      <p:sp>
        <p:nvSpPr>
          <p:cNvPr id="138" name="TextBox 137">
            <a:extLst>
              <a:ext uri="{FF2B5EF4-FFF2-40B4-BE49-F238E27FC236}">
                <a16:creationId xmlns:a16="http://schemas.microsoft.com/office/drawing/2014/main" id="{A841ABF7-88B3-D045-9395-29E80E2E77F0}"/>
              </a:ext>
            </a:extLst>
          </p:cNvPr>
          <p:cNvSpPr txBox="1"/>
          <p:nvPr/>
        </p:nvSpPr>
        <p:spPr>
          <a:xfrm>
            <a:off x="10128025" y="5373344"/>
            <a:ext cx="664284" cy="646331"/>
          </a:xfrm>
          <a:prstGeom prst="rect">
            <a:avLst/>
          </a:prstGeom>
          <a:noFill/>
        </p:spPr>
        <p:txBody>
          <a:bodyPr wrap="none" rtlCol="0">
            <a:spAutoFit/>
          </a:bodyPr>
          <a:lstStyle/>
          <a:p>
            <a:r>
              <a:rPr lang="en-US" sz="1200" dirty="0"/>
              <a:t>Update</a:t>
            </a:r>
          </a:p>
          <a:p>
            <a:r>
              <a:rPr lang="en-US" sz="1200" dirty="0"/>
              <a:t>Merge</a:t>
            </a:r>
          </a:p>
          <a:p>
            <a:r>
              <a:rPr lang="en-US" sz="1200" dirty="0"/>
              <a:t>commit</a:t>
            </a:r>
          </a:p>
        </p:txBody>
      </p:sp>
      <p:sp>
        <p:nvSpPr>
          <p:cNvPr id="139" name="Oval 138">
            <a:extLst>
              <a:ext uri="{FF2B5EF4-FFF2-40B4-BE49-F238E27FC236}">
                <a16:creationId xmlns:a16="http://schemas.microsoft.com/office/drawing/2014/main" id="{6C489DB8-213A-1042-8BEF-E8A642AA31CE}"/>
              </a:ext>
            </a:extLst>
          </p:cNvPr>
          <p:cNvSpPr/>
          <p:nvPr/>
        </p:nvSpPr>
        <p:spPr>
          <a:xfrm>
            <a:off x="6000650" y="5158031"/>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140" name="Elbow Connector 139">
            <a:extLst>
              <a:ext uri="{FF2B5EF4-FFF2-40B4-BE49-F238E27FC236}">
                <a16:creationId xmlns:a16="http://schemas.microsoft.com/office/drawing/2014/main" id="{B7EF7756-6691-174E-A73E-84848503E255}"/>
              </a:ext>
            </a:extLst>
          </p:cNvPr>
          <p:cNvCxnSpPr>
            <a:cxnSpLocks/>
            <a:stCxn id="185" idx="4"/>
            <a:endCxn id="139" idx="0"/>
          </p:cNvCxnSpPr>
          <p:nvPr/>
        </p:nvCxnSpPr>
        <p:spPr>
          <a:xfrm rot="16200000" flipH="1">
            <a:off x="6051490" y="5057430"/>
            <a:ext cx="195199" cy="6001"/>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EAA49A41-850F-9A4E-9F2F-B32942228EE0}"/>
              </a:ext>
            </a:extLst>
          </p:cNvPr>
          <p:cNvSpPr/>
          <p:nvPr/>
        </p:nvSpPr>
        <p:spPr>
          <a:xfrm>
            <a:off x="7541203" y="5859822"/>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Elbow Connector 149">
            <a:extLst>
              <a:ext uri="{FF2B5EF4-FFF2-40B4-BE49-F238E27FC236}">
                <a16:creationId xmlns:a16="http://schemas.microsoft.com/office/drawing/2014/main" id="{ABDDD0BE-F316-4745-AC42-1AE208F2536E}"/>
              </a:ext>
            </a:extLst>
          </p:cNvPr>
          <p:cNvCxnSpPr>
            <a:cxnSpLocks/>
            <a:stCxn id="99" idx="4"/>
            <a:endCxn id="149" idx="0"/>
          </p:cNvCxnSpPr>
          <p:nvPr/>
        </p:nvCxnSpPr>
        <p:spPr>
          <a:xfrm rot="16200000" flipH="1">
            <a:off x="7599138" y="5766317"/>
            <a:ext cx="183392" cy="3618"/>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BEEE709B-863E-7341-9B54-915666419436}"/>
              </a:ext>
            </a:extLst>
          </p:cNvPr>
          <p:cNvSpPr/>
          <p:nvPr/>
        </p:nvSpPr>
        <p:spPr>
          <a:xfrm>
            <a:off x="6002459" y="5725801"/>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Elbow Connector 153">
            <a:extLst>
              <a:ext uri="{FF2B5EF4-FFF2-40B4-BE49-F238E27FC236}">
                <a16:creationId xmlns:a16="http://schemas.microsoft.com/office/drawing/2014/main" id="{A959F50F-A5EE-6045-BC20-848841D15EBA}"/>
              </a:ext>
            </a:extLst>
          </p:cNvPr>
          <p:cNvCxnSpPr>
            <a:cxnSpLocks/>
            <a:stCxn id="139" idx="4"/>
            <a:endCxn id="153" idx="0"/>
          </p:cNvCxnSpPr>
          <p:nvPr/>
        </p:nvCxnSpPr>
        <p:spPr>
          <a:xfrm rot="16200000" flipH="1">
            <a:off x="6032395" y="5604296"/>
            <a:ext cx="241199" cy="1809"/>
          </a:xfrm>
          <a:prstGeom prst="bentConnector3">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C09A07C-D1F3-5248-88EE-A89C0BB2B064}"/>
              </a:ext>
            </a:extLst>
          </p:cNvPr>
          <p:cNvCxnSpPr>
            <a:cxnSpLocks/>
            <a:stCxn id="149" idx="2"/>
            <a:endCxn id="153" idx="6"/>
          </p:cNvCxnSpPr>
          <p:nvPr/>
        </p:nvCxnSpPr>
        <p:spPr>
          <a:xfrm flipH="1" flipV="1">
            <a:off x="6305338" y="5889087"/>
            <a:ext cx="1235865" cy="134021"/>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9C166A15-AE6D-3F46-A7C2-87B55E4AA044}"/>
              </a:ext>
            </a:extLst>
          </p:cNvPr>
          <p:cNvSpPr txBox="1"/>
          <p:nvPr/>
        </p:nvSpPr>
        <p:spPr>
          <a:xfrm>
            <a:off x="5956600" y="5742676"/>
            <a:ext cx="439544" cy="276999"/>
          </a:xfrm>
          <a:prstGeom prst="rect">
            <a:avLst/>
          </a:prstGeom>
          <a:noFill/>
        </p:spPr>
        <p:txBody>
          <a:bodyPr wrap="none" rtlCol="0">
            <a:spAutoFit/>
          </a:bodyPr>
          <a:lstStyle/>
          <a:p>
            <a:r>
              <a:rPr lang="en-US" sz="1200" dirty="0"/>
              <a:t>N+1</a:t>
            </a:r>
          </a:p>
        </p:txBody>
      </p:sp>
      <p:sp>
        <p:nvSpPr>
          <p:cNvPr id="162" name="Oval 161">
            <a:extLst>
              <a:ext uri="{FF2B5EF4-FFF2-40B4-BE49-F238E27FC236}">
                <a16:creationId xmlns:a16="http://schemas.microsoft.com/office/drawing/2014/main" id="{9791036D-7A6F-F547-A665-02427BCBBE75}"/>
              </a:ext>
            </a:extLst>
          </p:cNvPr>
          <p:cNvSpPr/>
          <p:nvPr/>
        </p:nvSpPr>
        <p:spPr>
          <a:xfrm>
            <a:off x="4747388" y="3441075"/>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Elbow Connector 162">
            <a:extLst>
              <a:ext uri="{FF2B5EF4-FFF2-40B4-BE49-F238E27FC236}">
                <a16:creationId xmlns:a16="http://schemas.microsoft.com/office/drawing/2014/main" id="{9ECC069E-A2DF-6C4C-9C06-D766EF569AAC}"/>
              </a:ext>
            </a:extLst>
          </p:cNvPr>
          <p:cNvCxnSpPr>
            <a:cxnSpLocks/>
            <a:stCxn id="25" idx="4"/>
            <a:endCxn id="162" idx="0"/>
          </p:cNvCxnSpPr>
          <p:nvPr/>
        </p:nvCxnSpPr>
        <p:spPr>
          <a:xfrm rot="5400000">
            <a:off x="4729349" y="3259834"/>
            <a:ext cx="350720" cy="11762"/>
          </a:xfrm>
          <a:prstGeom prst="bentConnector3">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4F384DB-A9F3-E74E-8A5F-A8AB90B8E29F}"/>
              </a:ext>
            </a:extLst>
          </p:cNvPr>
          <p:cNvCxnSpPr>
            <a:cxnSpLocks/>
            <a:stCxn id="153" idx="2"/>
            <a:endCxn id="162" idx="5"/>
          </p:cNvCxnSpPr>
          <p:nvPr/>
        </p:nvCxnSpPr>
        <p:spPr>
          <a:xfrm flipH="1" flipV="1">
            <a:off x="5005911" y="3719821"/>
            <a:ext cx="996548" cy="2169266"/>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04B14F43-A80E-BD42-B57E-42E0FB335295}"/>
              </a:ext>
            </a:extLst>
          </p:cNvPr>
          <p:cNvSpPr txBox="1"/>
          <p:nvPr/>
        </p:nvSpPr>
        <p:spPr>
          <a:xfrm>
            <a:off x="2792798" y="2205959"/>
            <a:ext cx="879664" cy="276999"/>
          </a:xfrm>
          <a:prstGeom prst="rect">
            <a:avLst/>
          </a:prstGeom>
          <a:noFill/>
        </p:spPr>
        <p:txBody>
          <a:bodyPr wrap="none" rtlCol="0">
            <a:spAutoFit/>
          </a:bodyPr>
          <a:lstStyle/>
          <a:p>
            <a:r>
              <a:rPr lang="en-US" sz="1200" dirty="0"/>
              <a:t>Version 2.1</a:t>
            </a:r>
          </a:p>
        </p:txBody>
      </p:sp>
      <p:sp>
        <p:nvSpPr>
          <p:cNvPr id="177" name="TextBox 176">
            <a:extLst>
              <a:ext uri="{FF2B5EF4-FFF2-40B4-BE49-F238E27FC236}">
                <a16:creationId xmlns:a16="http://schemas.microsoft.com/office/drawing/2014/main" id="{96E46D17-5954-534A-992C-372E5BEECE89}"/>
              </a:ext>
            </a:extLst>
          </p:cNvPr>
          <p:cNvSpPr txBox="1"/>
          <p:nvPr/>
        </p:nvSpPr>
        <p:spPr>
          <a:xfrm>
            <a:off x="2771550" y="2998618"/>
            <a:ext cx="879664" cy="276999"/>
          </a:xfrm>
          <a:prstGeom prst="rect">
            <a:avLst/>
          </a:prstGeom>
          <a:noFill/>
        </p:spPr>
        <p:txBody>
          <a:bodyPr wrap="none" rtlCol="0">
            <a:spAutoFit/>
          </a:bodyPr>
          <a:lstStyle/>
          <a:p>
            <a:r>
              <a:rPr lang="en-US" sz="1200" dirty="0"/>
              <a:t>Version 2.2</a:t>
            </a:r>
          </a:p>
        </p:txBody>
      </p:sp>
      <p:sp>
        <p:nvSpPr>
          <p:cNvPr id="178" name="TextBox 177">
            <a:extLst>
              <a:ext uri="{FF2B5EF4-FFF2-40B4-BE49-F238E27FC236}">
                <a16:creationId xmlns:a16="http://schemas.microsoft.com/office/drawing/2014/main" id="{3B36C678-64C1-3F43-B7B5-471E1F54E514}"/>
              </a:ext>
            </a:extLst>
          </p:cNvPr>
          <p:cNvSpPr txBox="1"/>
          <p:nvPr/>
        </p:nvSpPr>
        <p:spPr>
          <a:xfrm>
            <a:off x="5729459" y="1839943"/>
            <a:ext cx="879664" cy="276999"/>
          </a:xfrm>
          <a:prstGeom prst="rect">
            <a:avLst/>
          </a:prstGeom>
          <a:noFill/>
        </p:spPr>
        <p:txBody>
          <a:bodyPr wrap="none" rtlCol="0">
            <a:spAutoFit/>
          </a:bodyPr>
          <a:lstStyle/>
          <a:p>
            <a:r>
              <a:rPr lang="en-US" sz="1200" dirty="0"/>
              <a:t>Version 2.2</a:t>
            </a:r>
          </a:p>
        </p:txBody>
      </p:sp>
      <p:sp>
        <p:nvSpPr>
          <p:cNvPr id="179" name="TextBox 178">
            <a:extLst>
              <a:ext uri="{FF2B5EF4-FFF2-40B4-BE49-F238E27FC236}">
                <a16:creationId xmlns:a16="http://schemas.microsoft.com/office/drawing/2014/main" id="{346D6476-050E-8A41-9C29-0145A95723D2}"/>
              </a:ext>
            </a:extLst>
          </p:cNvPr>
          <p:cNvSpPr txBox="1"/>
          <p:nvPr/>
        </p:nvSpPr>
        <p:spPr>
          <a:xfrm>
            <a:off x="7243494" y="1824258"/>
            <a:ext cx="879664" cy="276999"/>
          </a:xfrm>
          <a:prstGeom prst="rect">
            <a:avLst/>
          </a:prstGeom>
          <a:noFill/>
        </p:spPr>
        <p:txBody>
          <a:bodyPr wrap="none" rtlCol="0">
            <a:spAutoFit/>
          </a:bodyPr>
          <a:lstStyle/>
          <a:p>
            <a:r>
              <a:rPr lang="en-US" sz="1200" dirty="0"/>
              <a:t>Version 2.2</a:t>
            </a:r>
          </a:p>
        </p:txBody>
      </p:sp>
      <p:sp>
        <p:nvSpPr>
          <p:cNvPr id="180" name="TextBox 179">
            <a:extLst>
              <a:ext uri="{FF2B5EF4-FFF2-40B4-BE49-F238E27FC236}">
                <a16:creationId xmlns:a16="http://schemas.microsoft.com/office/drawing/2014/main" id="{E7745D93-8470-8D4B-A3C5-4322B43C0CD1}"/>
              </a:ext>
            </a:extLst>
          </p:cNvPr>
          <p:cNvSpPr txBox="1"/>
          <p:nvPr/>
        </p:nvSpPr>
        <p:spPr>
          <a:xfrm>
            <a:off x="6819121" y="6187411"/>
            <a:ext cx="2320591" cy="461665"/>
          </a:xfrm>
          <a:prstGeom prst="rect">
            <a:avLst/>
          </a:prstGeom>
          <a:noFill/>
        </p:spPr>
        <p:txBody>
          <a:bodyPr wrap="square" rtlCol="0">
            <a:spAutoFit/>
          </a:bodyPr>
          <a:lstStyle/>
          <a:p>
            <a:pPr marL="171450" indent="-171450">
              <a:buFont typeface="Wingdings" pitchFamily="2" charset="2"/>
              <a:buChar char="ß"/>
            </a:pPr>
            <a:r>
              <a:rPr lang="en-US" sz="1200" dirty="0"/>
              <a:t>no change &amp; commit</a:t>
            </a:r>
          </a:p>
          <a:p>
            <a:pPr marL="171450" indent="-171450">
              <a:buFont typeface="Wingdings" pitchFamily="2" charset="2"/>
              <a:buChar char="ß"/>
            </a:pPr>
            <a:r>
              <a:rPr lang="en-US" sz="1200" dirty="0"/>
              <a:t>Only update, merge, commit</a:t>
            </a:r>
          </a:p>
        </p:txBody>
      </p:sp>
      <p:sp>
        <p:nvSpPr>
          <p:cNvPr id="185" name="Oval 184">
            <a:extLst>
              <a:ext uri="{FF2B5EF4-FFF2-40B4-BE49-F238E27FC236}">
                <a16:creationId xmlns:a16="http://schemas.microsoft.com/office/drawing/2014/main" id="{F8268AF7-7754-1544-8ABD-1F18C0EA0E8D}"/>
              </a:ext>
            </a:extLst>
          </p:cNvPr>
          <p:cNvSpPr/>
          <p:nvPr/>
        </p:nvSpPr>
        <p:spPr>
          <a:xfrm>
            <a:off x="5994649" y="4636261"/>
            <a:ext cx="302879" cy="326571"/>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86" name="Elbow Connector 185">
            <a:extLst>
              <a:ext uri="{FF2B5EF4-FFF2-40B4-BE49-F238E27FC236}">
                <a16:creationId xmlns:a16="http://schemas.microsoft.com/office/drawing/2014/main" id="{D460E0B6-1F8A-F145-9556-FAD792339F06}"/>
              </a:ext>
            </a:extLst>
          </p:cNvPr>
          <p:cNvCxnSpPr>
            <a:cxnSpLocks/>
            <a:stCxn id="107" idx="4"/>
            <a:endCxn id="185" idx="0"/>
          </p:cNvCxnSpPr>
          <p:nvPr/>
        </p:nvCxnSpPr>
        <p:spPr>
          <a:xfrm rot="16200000" flipH="1">
            <a:off x="6015447" y="4505618"/>
            <a:ext cx="260205" cy="108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1A4C3A12-3045-EF4A-BDF0-CF11741D608E}"/>
              </a:ext>
            </a:extLst>
          </p:cNvPr>
          <p:cNvSpPr txBox="1"/>
          <p:nvPr/>
        </p:nvSpPr>
        <p:spPr>
          <a:xfrm>
            <a:off x="6102461" y="4564535"/>
            <a:ext cx="1716047" cy="646331"/>
          </a:xfrm>
          <a:prstGeom prst="rect">
            <a:avLst/>
          </a:prstGeom>
          <a:noFill/>
        </p:spPr>
        <p:txBody>
          <a:bodyPr wrap="none" rtlCol="0">
            <a:spAutoFit/>
          </a:bodyPr>
          <a:lstStyle/>
          <a:p>
            <a:r>
              <a:rPr lang="en-US" sz="1200" dirty="0"/>
              <a:t>change</a:t>
            </a:r>
          </a:p>
          <a:p>
            <a:r>
              <a:rPr lang="en-US" sz="1200" dirty="0"/>
              <a:t>Commit</a:t>
            </a:r>
          </a:p>
          <a:p>
            <a:r>
              <a:rPr lang="en-US" sz="1200" dirty="0"/>
              <a:t>Can’t track </a:t>
            </a:r>
            <a:r>
              <a:rPr lang="en-US" sz="1200" dirty="0" err="1"/>
              <a:t>chage</a:t>
            </a:r>
            <a:r>
              <a:rPr lang="en-US" sz="1200" dirty="0"/>
              <a:t> to DR#</a:t>
            </a:r>
          </a:p>
        </p:txBody>
      </p:sp>
      <p:cxnSp>
        <p:nvCxnSpPr>
          <p:cNvPr id="191" name="Straight Connector 190">
            <a:extLst>
              <a:ext uri="{FF2B5EF4-FFF2-40B4-BE49-F238E27FC236}">
                <a16:creationId xmlns:a16="http://schemas.microsoft.com/office/drawing/2014/main" id="{39B8068D-85CD-5D42-80A0-ED98121F7F5B}"/>
              </a:ext>
            </a:extLst>
          </p:cNvPr>
          <p:cNvCxnSpPr>
            <a:cxnSpLocks/>
            <a:stCxn id="162" idx="2"/>
            <a:endCxn id="13" idx="5"/>
          </p:cNvCxnSpPr>
          <p:nvPr/>
        </p:nvCxnSpPr>
        <p:spPr>
          <a:xfrm flipH="1" flipV="1">
            <a:off x="3828076" y="3252355"/>
            <a:ext cx="919312" cy="352006"/>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838542E2-8099-E346-9200-376C078A99C3}"/>
              </a:ext>
            </a:extLst>
          </p:cNvPr>
          <p:cNvSpPr txBox="1"/>
          <p:nvPr/>
        </p:nvSpPr>
        <p:spPr>
          <a:xfrm>
            <a:off x="8120251" y="3963836"/>
            <a:ext cx="664284" cy="646331"/>
          </a:xfrm>
          <a:prstGeom prst="rect">
            <a:avLst/>
          </a:prstGeom>
          <a:noFill/>
        </p:spPr>
        <p:txBody>
          <a:bodyPr wrap="none" rtlCol="0">
            <a:spAutoFit/>
          </a:bodyPr>
          <a:lstStyle/>
          <a:p>
            <a:r>
              <a:rPr lang="en-US" sz="1200" dirty="0"/>
              <a:t>Update</a:t>
            </a:r>
          </a:p>
          <a:p>
            <a:r>
              <a:rPr lang="en-US" sz="1200" dirty="0"/>
              <a:t>Merge</a:t>
            </a:r>
          </a:p>
          <a:p>
            <a:r>
              <a:rPr lang="en-US" sz="1200" dirty="0"/>
              <a:t>commit</a:t>
            </a:r>
          </a:p>
        </p:txBody>
      </p:sp>
    </p:spTree>
    <p:extLst>
      <p:ext uri="{BB962C8B-B14F-4D97-AF65-F5344CB8AC3E}">
        <p14:creationId xmlns:p14="http://schemas.microsoft.com/office/powerpoint/2010/main" val="806963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2549-2EDC-6443-9DC1-F7C5620621EE}"/>
              </a:ext>
            </a:extLst>
          </p:cNvPr>
          <p:cNvSpPr>
            <a:spLocks noGrp="1"/>
          </p:cNvSpPr>
          <p:nvPr>
            <p:ph type="title"/>
          </p:nvPr>
        </p:nvSpPr>
        <p:spPr/>
        <p:txBody>
          <a:bodyPr/>
          <a:lstStyle/>
          <a:p>
            <a:r>
              <a:rPr lang="en-US" dirty="0"/>
              <a:t>Version Control (of one file)</a:t>
            </a:r>
          </a:p>
        </p:txBody>
      </p:sp>
      <p:pic>
        <p:nvPicPr>
          <p:cNvPr id="1026" name="Picture 2" descr="8 Version Control Best Practices | Perforce">
            <a:extLst>
              <a:ext uri="{FF2B5EF4-FFF2-40B4-BE49-F238E27FC236}">
                <a16:creationId xmlns:a16="http://schemas.microsoft.com/office/drawing/2014/main" id="{14CDFB49-7955-A54F-AA4D-FE3AB8488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5647" y="0"/>
            <a:ext cx="2196353" cy="14642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B3553E-7A98-BD4F-A5C0-EFB6204EA11F}"/>
              </a:ext>
            </a:extLst>
          </p:cNvPr>
          <p:cNvSpPr/>
          <p:nvPr/>
        </p:nvSpPr>
        <p:spPr>
          <a:xfrm>
            <a:off x="3263793" y="1527315"/>
            <a:ext cx="914400"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6" name="Rectangle 5">
            <a:extLst>
              <a:ext uri="{FF2B5EF4-FFF2-40B4-BE49-F238E27FC236}">
                <a16:creationId xmlns:a16="http://schemas.microsoft.com/office/drawing/2014/main" id="{951E2CED-A828-E04A-B8AF-0C171F65F0BA}"/>
              </a:ext>
            </a:extLst>
          </p:cNvPr>
          <p:cNvSpPr/>
          <p:nvPr/>
        </p:nvSpPr>
        <p:spPr>
          <a:xfrm>
            <a:off x="4285238" y="1534741"/>
            <a:ext cx="1250904"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Baseline 1</a:t>
            </a:r>
          </a:p>
        </p:txBody>
      </p:sp>
      <p:sp>
        <p:nvSpPr>
          <p:cNvPr id="7" name="Rectangle 6">
            <a:extLst>
              <a:ext uri="{FF2B5EF4-FFF2-40B4-BE49-F238E27FC236}">
                <a16:creationId xmlns:a16="http://schemas.microsoft.com/office/drawing/2014/main" id="{AEBC7710-4EE4-C740-8515-EC5694D3A7C0}"/>
              </a:ext>
            </a:extLst>
          </p:cNvPr>
          <p:cNvSpPr/>
          <p:nvPr/>
        </p:nvSpPr>
        <p:spPr>
          <a:xfrm>
            <a:off x="5563418" y="2091489"/>
            <a:ext cx="1255703"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Layer</a:t>
            </a:r>
          </a:p>
        </p:txBody>
      </p:sp>
      <p:sp>
        <p:nvSpPr>
          <p:cNvPr id="8" name="Rectangle 7">
            <a:extLst>
              <a:ext uri="{FF2B5EF4-FFF2-40B4-BE49-F238E27FC236}">
                <a16:creationId xmlns:a16="http://schemas.microsoft.com/office/drawing/2014/main" id="{47FAE00C-B4B4-EB4B-9238-07923F0A7749}"/>
              </a:ext>
            </a:extLst>
          </p:cNvPr>
          <p:cNvSpPr/>
          <p:nvPr/>
        </p:nvSpPr>
        <p:spPr>
          <a:xfrm>
            <a:off x="7056435" y="2091489"/>
            <a:ext cx="1255703"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a:t>
            </a:r>
          </a:p>
        </p:txBody>
      </p:sp>
      <p:sp>
        <p:nvSpPr>
          <p:cNvPr id="9" name="Rectangle 8">
            <a:extLst>
              <a:ext uri="{FF2B5EF4-FFF2-40B4-BE49-F238E27FC236}">
                <a16:creationId xmlns:a16="http://schemas.microsoft.com/office/drawing/2014/main" id="{F7A0CAA1-017E-2B4F-9A45-671A9A03A5EE}"/>
              </a:ext>
            </a:extLst>
          </p:cNvPr>
          <p:cNvSpPr/>
          <p:nvPr/>
        </p:nvSpPr>
        <p:spPr>
          <a:xfrm>
            <a:off x="8483887" y="2091489"/>
            <a:ext cx="1255703"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 (DR#)</a:t>
            </a:r>
          </a:p>
        </p:txBody>
      </p:sp>
      <p:sp>
        <p:nvSpPr>
          <p:cNvPr id="5" name="Oval 4">
            <a:extLst>
              <a:ext uri="{FF2B5EF4-FFF2-40B4-BE49-F238E27FC236}">
                <a16:creationId xmlns:a16="http://schemas.microsoft.com/office/drawing/2014/main" id="{8A546EF0-9298-8346-A41F-7B178EFDDA66}"/>
              </a:ext>
            </a:extLst>
          </p:cNvPr>
          <p:cNvSpPr/>
          <p:nvPr/>
        </p:nvSpPr>
        <p:spPr>
          <a:xfrm>
            <a:off x="3570513" y="2205959"/>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11" name="Elbow Connector 10">
            <a:extLst>
              <a:ext uri="{FF2B5EF4-FFF2-40B4-BE49-F238E27FC236}">
                <a16:creationId xmlns:a16="http://schemas.microsoft.com/office/drawing/2014/main" id="{94F58CFF-D493-664B-9E6E-F14F19779887}"/>
              </a:ext>
            </a:extLst>
          </p:cNvPr>
          <p:cNvCxnSpPr>
            <a:stCxn id="4" idx="2"/>
            <a:endCxn id="5" idx="0"/>
          </p:cNvCxnSpPr>
          <p:nvPr/>
        </p:nvCxnSpPr>
        <p:spPr>
          <a:xfrm rot="16200000" flipH="1">
            <a:off x="3500934" y="1984939"/>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0AF6073-B953-3348-8FE7-F3688DD6D895}"/>
              </a:ext>
            </a:extLst>
          </p:cNvPr>
          <p:cNvSpPr/>
          <p:nvPr/>
        </p:nvSpPr>
        <p:spPr>
          <a:xfrm>
            <a:off x="3569553" y="2973609"/>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9FA74D8A-A4C0-ED48-B154-A8F909AFE0D5}"/>
              </a:ext>
            </a:extLst>
          </p:cNvPr>
          <p:cNvCxnSpPr>
            <a:cxnSpLocks/>
            <a:stCxn id="5" idx="4"/>
            <a:endCxn id="13" idx="0"/>
          </p:cNvCxnSpPr>
          <p:nvPr/>
        </p:nvCxnSpPr>
        <p:spPr>
          <a:xfrm rot="5400000">
            <a:off x="3500934" y="2752589"/>
            <a:ext cx="441079" cy="960"/>
          </a:xfrm>
          <a:prstGeom prst="bentConnector3">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F71E91F-AA48-224F-BC5C-1049335C0EC7}"/>
              </a:ext>
            </a:extLst>
          </p:cNvPr>
          <p:cNvSpPr/>
          <p:nvPr/>
        </p:nvSpPr>
        <p:spPr>
          <a:xfrm>
            <a:off x="7532847" y="2770134"/>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16" name="Elbow Connector 15">
            <a:extLst>
              <a:ext uri="{FF2B5EF4-FFF2-40B4-BE49-F238E27FC236}">
                <a16:creationId xmlns:a16="http://schemas.microsoft.com/office/drawing/2014/main" id="{09A28E86-5731-F449-9A5D-1A8C72AB8F1F}"/>
              </a:ext>
            </a:extLst>
          </p:cNvPr>
          <p:cNvCxnSpPr>
            <a:endCxn id="15" idx="0"/>
          </p:cNvCxnSpPr>
          <p:nvPr/>
        </p:nvCxnSpPr>
        <p:spPr>
          <a:xfrm rot="16200000" flipH="1">
            <a:off x="7463268" y="2549114"/>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65CEB69-DD7D-A843-8864-26EEAA5D1AED}"/>
              </a:ext>
            </a:extLst>
          </p:cNvPr>
          <p:cNvSpPr/>
          <p:nvPr/>
        </p:nvSpPr>
        <p:spPr>
          <a:xfrm>
            <a:off x="5987219" y="2786253"/>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65F37154-39A4-D344-89F8-A75989BFA9E6}"/>
              </a:ext>
            </a:extLst>
          </p:cNvPr>
          <p:cNvCxnSpPr>
            <a:endCxn id="17" idx="0"/>
          </p:cNvCxnSpPr>
          <p:nvPr/>
        </p:nvCxnSpPr>
        <p:spPr>
          <a:xfrm rot="16200000" flipH="1">
            <a:off x="5917640" y="2565233"/>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56852C8-3AED-074C-AD81-D94BBD07D6FA}"/>
              </a:ext>
            </a:extLst>
          </p:cNvPr>
          <p:cNvSpPr/>
          <p:nvPr/>
        </p:nvSpPr>
        <p:spPr>
          <a:xfrm>
            <a:off x="4759150" y="2222079"/>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A66CD67E-19CE-5549-9F65-603B27459415}"/>
              </a:ext>
            </a:extLst>
          </p:cNvPr>
          <p:cNvCxnSpPr>
            <a:cxnSpLocks/>
            <a:stCxn id="6" idx="2"/>
            <a:endCxn id="19" idx="0"/>
          </p:cNvCxnSpPr>
          <p:nvPr/>
        </p:nvCxnSpPr>
        <p:spPr>
          <a:xfrm rot="5400000">
            <a:off x="4685754" y="1997142"/>
            <a:ext cx="449773" cy="10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3904E905-B598-AB46-8B22-21BED58642E7}"/>
              </a:ext>
            </a:extLst>
          </p:cNvPr>
          <p:cNvSpPr/>
          <p:nvPr/>
        </p:nvSpPr>
        <p:spPr>
          <a:xfrm>
            <a:off x="8990146" y="2786254"/>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Elbow Connector 22">
            <a:extLst>
              <a:ext uri="{FF2B5EF4-FFF2-40B4-BE49-F238E27FC236}">
                <a16:creationId xmlns:a16="http://schemas.microsoft.com/office/drawing/2014/main" id="{EB512168-6C31-F44D-A41E-0B4E37604998}"/>
              </a:ext>
            </a:extLst>
          </p:cNvPr>
          <p:cNvCxnSpPr>
            <a:endCxn id="22" idx="0"/>
          </p:cNvCxnSpPr>
          <p:nvPr/>
        </p:nvCxnSpPr>
        <p:spPr>
          <a:xfrm rot="16200000" flipH="1">
            <a:off x="8920567" y="2565234"/>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AC89644-5763-6E4F-AD72-164AD534B686}"/>
              </a:ext>
            </a:extLst>
          </p:cNvPr>
          <p:cNvSpPr/>
          <p:nvPr/>
        </p:nvSpPr>
        <p:spPr>
          <a:xfrm>
            <a:off x="4759150" y="2763784"/>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26" name="Elbow Connector 25">
            <a:extLst>
              <a:ext uri="{FF2B5EF4-FFF2-40B4-BE49-F238E27FC236}">
                <a16:creationId xmlns:a16="http://schemas.microsoft.com/office/drawing/2014/main" id="{BCFEB5D5-DEC6-7C45-BB29-DB276E6213B2}"/>
              </a:ext>
            </a:extLst>
          </p:cNvPr>
          <p:cNvCxnSpPr>
            <a:cxnSpLocks/>
            <a:stCxn id="19" idx="4"/>
            <a:endCxn id="25" idx="0"/>
          </p:cNvCxnSpPr>
          <p:nvPr/>
        </p:nvCxnSpPr>
        <p:spPr>
          <a:xfrm rot="5400000">
            <a:off x="4803023" y="2656217"/>
            <a:ext cx="215134" cy="1270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04D86C-31FD-2942-A094-71295A3AA012}"/>
              </a:ext>
            </a:extLst>
          </p:cNvPr>
          <p:cNvCxnSpPr>
            <a:stCxn id="5" idx="5"/>
            <a:endCxn id="25" idx="1"/>
          </p:cNvCxnSpPr>
          <p:nvPr/>
        </p:nvCxnSpPr>
        <p:spPr>
          <a:xfrm>
            <a:off x="3829036" y="2484705"/>
            <a:ext cx="974470" cy="326904"/>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D67153F-22CA-7E43-9A13-29FB7EA90DBC}"/>
              </a:ext>
            </a:extLst>
          </p:cNvPr>
          <p:cNvSpPr/>
          <p:nvPr/>
        </p:nvSpPr>
        <p:spPr>
          <a:xfrm>
            <a:off x="5987219" y="3390618"/>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Elbow Connector 39">
            <a:extLst>
              <a:ext uri="{FF2B5EF4-FFF2-40B4-BE49-F238E27FC236}">
                <a16:creationId xmlns:a16="http://schemas.microsoft.com/office/drawing/2014/main" id="{CFAF5B54-97B4-7842-9012-E52F8FCC79BA}"/>
              </a:ext>
            </a:extLst>
          </p:cNvPr>
          <p:cNvCxnSpPr>
            <a:cxnSpLocks/>
            <a:stCxn id="17" idx="4"/>
            <a:endCxn id="39" idx="0"/>
          </p:cNvCxnSpPr>
          <p:nvPr/>
        </p:nvCxnSpPr>
        <p:spPr>
          <a:xfrm rot="5400000">
            <a:off x="5999762" y="3251721"/>
            <a:ext cx="277794" cy="1270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5FDB64AB-EB25-6341-98AC-C0721FF47EE6}"/>
              </a:ext>
            </a:extLst>
          </p:cNvPr>
          <p:cNvSpPr/>
          <p:nvPr/>
        </p:nvSpPr>
        <p:spPr>
          <a:xfrm>
            <a:off x="7538472" y="3553904"/>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3" name="Elbow Connector 42">
            <a:extLst>
              <a:ext uri="{FF2B5EF4-FFF2-40B4-BE49-F238E27FC236}">
                <a16:creationId xmlns:a16="http://schemas.microsoft.com/office/drawing/2014/main" id="{A500F797-1B90-AB47-A7F0-2848BB63D8AC}"/>
              </a:ext>
            </a:extLst>
          </p:cNvPr>
          <p:cNvCxnSpPr>
            <a:cxnSpLocks/>
            <a:stCxn id="15" idx="4"/>
            <a:endCxn id="42" idx="0"/>
          </p:cNvCxnSpPr>
          <p:nvPr/>
        </p:nvCxnSpPr>
        <p:spPr>
          <a:xfrm rot="16200000" flipH="1">
            <a:off x="7458500" y="3322491"/>
            <a:ext cx="457199" cy="5625"/>
          </a:xfrm>
          <a:prstGeom prst="bentConnector3">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4DF70C1-9E98-234F-8E09-D87B0AF6434D}"/>
              </a:ext>
            </a:extLst>
          </p:cNvPr>
          <p:cNvCxnSpPr>
            <a:cxnSpLocks/>
            <a:stCxn id="25" idx="6"/>
            <a:endCxn id="17" idx="2"/>
          </p:cNvCxnSpPr>
          <p:nvPr/>
        </p:nvCxnSpPr>
        <p:spPr>
          <a:xfrm>
            <a:off x="5062029" y="2927070"/>
            <a:ext cx="925190" cy="22469"/>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4A1407D-9A82-1341-94E7-519404019359}"/>
              </a:ext>
            </a:extLst>
          </p:cNvPr>
          <p:cNvCxnSpPr>
            <a:cxnSpLocks/>
            <a:stCxn id="17" idx="6"/>
            <a:endCxn id="15" idx="2"/>
          </p:cNvCxnSpPr>
          <p:nvPr/>
        </p:nvCxnSpPr>
        <p:spPr>
          <a:xfrm flipV="1">
            <a:off x="6290098" y="2933420"/>
            <a:ext cx="1242749" cy="16119"/>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D472F91-9BDF-7549-A949-22AD43C678E8}"/>
              </a:ext>
            </a:extLst>
          </p:cNvPr>
          <p:cNvCxnSpPr>
            <a:cxnSpLocks/>
            <a:stCxn id="15" idx="6"/>
            <a:endCxn id="22" idx="2"/>
          </p:cNvCxnSpPr>
          <p:nvPr/>
        </p:nvCxnSpPr>
        <p:spPr>
          <a:xfrm>
            <a:off x="7835726" y="2933420"/>
            <a:ext cx="1154420" cy="16120"/>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414DB2D-E772-5F48-A692-CAE870B529A7}"/>
              </a:ext>
            </a:extLst>
          </p:cNvPr>
          <p:cNvSpPr/>
          <p:nvPr/>
        </p:nvSpPr>
        <p:spPr>
          <a:xfrm>
            <a:off x="9474101" y="3191435"/>
            <a:ext cx="1255703"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 (DR#)</a:t>
            </a:r>
          </a:p>
        </p:txBody>
      </p:sp>
      <p:sp>
        <p:nvSpPr>
          <p:cNvPr id="62" name="Oval 61">
            <a:extLst>
              <a:ext uri="{FF2B5EF4-FFF2-40B4-BE49-F238E27FC236}">
                <a16:creationId xmlns:a16="http://schemas.microsoft.com/office/drawing/2014/main" id="{559D91E2-8F82-4D4E-B618-D040DD3B8C58}"/>
              </a:ext>
            </a:extLst>
          </p:cNvPr>
          <p:cNvSpPr/>
          <p:nvPr/>
        </p:nvSpPr>
        <p:spPr>
          <a:xfrm>
            <a:off x="9980360" y="3886200"/>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Elbow Connector 62">
            <a:extLst>
              <a:ext uri="{FF2B5EF4-FFF2-40B4-BE49-F238E27FC236}">
                <a16:creationId xmlns:a16="http://schemas.microsoft.com/office/drawing/2014/main" id="{EA5CBEDE-8504-7D4D-A25D-D2353C453FF8}"/>
              </a:ext>
            </a:extLst>
          </p:cNvPr>
          <p:cNvCxnSpPr>
            <a:endCxn id="62" idx="0"/>
          </p:cNvCxnSpPr>
          <p:nvPr/>
        </p:nvCxnSpPr>
        <p:spPr>
          <a:xfrm rot="16200000" flipH="1">
            <a:off x="9910781" y="3665180"/>
            <a:ext cx="441079" cy="96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110909A-46E6-8441-A764-2552D9BF6F90}"/>
              </a:ext>
            </a:extLst>
          </p:cNvPr>
          <p:cNvCxnSpPr>
            <a:cxnSpLocks/>
            <a:stCxn id="15" idx="5"/>
            <a:endCxn id="62" idx="2"/>
          </p:cNvCxnSpPr>
          <p:nvPr/>
        </p:nvCxnSpPr>
        <p:spPr>
          <a:xfrm>
            <a:off x="7791370" y="3048880"/>
            <a:ext cx="2188990" cy="1000606"/>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55B02FDA-7629-2D47-9E05-08FAF4085465}"/>
              </a:ext>
            </a:extLst>
          </p:cNvPr>
          <p:cNvSpPr/>
          <p:nvPr/>
        </p:nvSpPr>
        <p:spPr>
          <a:xfrm>
            <a:off x="8990199" y="3886200"/>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Elbow Connector 70">
            <a:extLst>
              <a:ext uri="{FF2B5EF4-FFF2-40B4-BE49-F238E27FC236}">
                <a16:creationId xmlns:a16="http://schemas.microsoft.com/office/drawing/2014/main" id="{58B3D9FC-9F82-FA4D-B061-BEC18C630EF6}"/>
              </a:ext>
            </a:extLst>
          </p:cNvPr>
          <p:cNvCxnSpPr>
            <a:cxnSpLocks/>
            <a:stCxn id="22" idx="4"/>
            <a:endCxn id="70" idx="0"/>
          </p:cNvCxnSpPr>
          <p:nvPr/>
        </p:nvCxnSpPr>
        <p:spPr>
          <a:xfrm rot="16200000" flipH="1">
            <a:off x="8754925" y="3499485"/>
            <a:ext cx="773375" cy="53"/>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AB6AE027-6041-314D-B4D1-4164F4A1E2F0}"/>
              </a:ext>
            </a:extLst>
          </p:cNvPr>
          <p:cNvCxnSpPr>
            <a:cxnSpLocks/>
            <a:stCxn id="70" idx="4"/>
            <a:endCxn id="74" idx="0"/>
          </p:cNvCxnSpPr>
          <p:nvPr/>
        </p:nvCxnSpPr>
        <p:spPr>
          <a:xfrm rot="5400000">
            <a:off x="8992551" y="4361807"/>
            <a:ext cx="298124" cy="53"/>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62AE4CC-3711-2C47-9A24-28F570D96E04}"/>
              </a:ext>
            </a:extLst>
          </p:cNvPr>
          <p:cNvSpPr/>
          <p:nvPr/>
        </p:nvSpPr>
        <p:spPr>
          <a:xfrm>
            <a:off x="8990146" y="4510895"/>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1A6C954D-0284-574A-83F0-8D424D3AC531}"/>
              </a:ext>
            </a:extLst>
          </p:cNvPr>
          <p:cNvCxnSpPr>
            <a:cxnSpLocks/>
            <a:stCxn id="74" idx="2"/>
            <a:endCxn id="42" idx="5"/>
          </p:cNvCxnSpPr>
          <p:nvPr/>
        </p:nvCxnSpPr>
        <p:spPr>
          <a:xfrm flipH="1" flipV="1">
            <a:off x="7796995" y="3832650"/>
            <a:ext cx="1193151" cy="841531"/>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DAC535F7-ABBC-A941-A118-BAE0D279F76D}"/>
              </a:ext>
            </a:extLst>
          </p:cNvPr>
          <p:cNvSpPr/>
          <p:nvPr/>
        </p:nvSpPr>
        <p:spPr>
          <a:xfrm>
            <a:off x="9981238" y="4947988"/>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Elbow Connector 80">
            <a:extLst>
              <a:ext uri="{FF2B5EF4-FFF2-40B4-BE49-F238E27FC236}">
                <a16:creationId xmlns:a16="http://schemas.microsoft.com/office/drawing/2014/main" id="{09E68010-03DC-C049-8522-7A54500E1382}"/>
              </a:ext>
            </a:extLst>
          </p:cNvPr>
          <p:cNvCxnSpPr>
            <a:cxnSpLocks/>
            <a:stCxn id="62" idx="4"/>
            <a:endCxn id="80" idx="0"/>
          </p:cNvCxnSpPr>
          <p:nvPr/>
        </p:nvCxnSpPr>
        <p:spPr>
          <a:xfrm rot="16200000" flipH="1">
            <a:off x="9764631" y="4579940"/>
            <a:ext cx="735217" cy="878"/>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C1400A3B-BB1A-E64E-8779-26EBAC6A5065}"/>
              </a:ext>
            </a:extLst>
          </p:cNvPr>
          <p:cNvSpPr/>
          <p:nvPr/>
        </p:nvSpPr>
        <p:spPr>
          <a:xfrm>
            <a:off x="7531887" y="4833256"/>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Elbow Connector 84">
            <a:extLst>
              <a:ext uri="{FF2B5EF4-FFF2-40B4-BE49-F238E27FC236}">
                <a16:creationId xmlns:a16="http://schemas.microsoft.com/office/drawing/2014/main" id="{62BEAFCB-677D-2547-A088-2D1ABBF69FB4}"/>
              </a:ext>
            </a:extLst>
          </p:cNvPr>
          <p:cNvCxnSpPr>
            <a:cxnSpLocks/>
            <a:stCxn id="42" idx="4"/>
            <a:endCxn id="84" idx="0"/>
          </p:cNvCxnSpPr>
          <p:nvPr/>
        </p:nvCxnSpPr>
        <p:spPr>
          <a:xfrm rot="5400000">
            <a:off x="7210230" y="4353573"/>
            <a:ext cx="952781" cy="6585"/>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34AA9BB-8583-BA44-9AFB-A946B81CBCF0}"/>
              </a:ext>
            </a:extLst>
          </p:cNvPr>
          <p:cNvCxnSpPr>
            <a:cxnSpLocks/>
            <a:stCxn id="80" idx="2"/>
            <a:endCxn id="84" idx="6"/>
          </p:cNvCxnSpPr>
          <p:nvPr/>
        </p:nvCxnSpPr>
        <p:spPr>
          <a:xfrm flipH="1" flipV="1">
            <a:off x="7834766" y="4996542"/>
            <a:ext cx="2146472" cy="114732"/>
          </a:xfrm>
          <a:prstGeom prst="line">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92" name="Oval 91">
            <a:extLst>
              <a:ext uri="{FF2B5EF4-FFF2-40B4-BE49-F238E27FC236}">
                <a16:creationId xmlns:a16="http://schemas.microsoft.com/office/drawing/2014/main" id="{91B9974D-E888-1D48-86B5-1BFA4700463E}"/>
              </a:ext>
            </a:extLst>
          </p:cNvPr>
          <p:cNvSpPr/>
          <p:nvPr/>
        </p:nvSpPr>
        <p:spPr>
          <a:xfrm>
            <a:off x="9979400" y="5433635"/>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Elbow Connector 92">
            <a:extLst>
              <a:ext uri="{FF2B5EF4-FFF2-40B4-BE49-F238E27FC236}">
                <a16:creationId xmlns:a16="http://schemas.microsoft.com/office/drawing/2014/main" id="{C6B61575-0794-0C4B-A2CE-6C71FD5EA8A1}"/>
              </a:ext>
            </a:extLst>
          </p:cNvPr>
          <p:cNvCxnSpPr>
            <a:cxnSpLocks/>
            <a:stCxn id="80" idx="4"/>
            <a:endCxn id="92" idx="0"/>
          </p:cNvCxnSpPr>
          <p:nvPr/>
        </p:nvCxnSpPr>
        <p:spPr>
          <a:xfrm rot="5400000">
            <a:off x="10052221" y="5353178"/>
            <a:ext cx="159076" cy="1838"/>
          </a:xfrm>
          <a:prstGeom prst="bentConnector3">
            <a:avLst>
              <a:gd name="adj1" fmla="val 50000"/>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902148B-056D-EA46-AFEA-24743B4A48A3}"/>
              </a:ext>
            </a:extLst>
          </p:cNvPr>
          <p:cNvCxnSpPr>
            <a:cxnSpLocks/>
            <a:stCxn id="84" idx="5"/>
            <a:endCxn id="92" idx="2"/>
          </p:cNvCxnSpPr>
          <p:nvPr/>
        </p:nvCxnSpPr>
        <p:spPr>
          <a:xfrm>
            <a:off x="7790410" y="5112002"/>
            <a:ext cx="2188990" cy="484919"/>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862BDB5B-F3AD-584D-9BBB-24B5C9355FB2}"/>
              </a:ext>
            </a:extLst>
          </p:cNvPr>
          <p:cNvSpPr/>
          <p:nvPr/>
        </p:nvSpPr>
        <p:spPr>
          <a:xfrm>
            <a:off x="7537585" y="5349859"/>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Elbow Connector 99">
            <a:extLst>
              <a:ext uri="{FF2B5EF4-FFF2-40B4-BE49-F238E27FC236}">
                <a16:creationId xmlns:a16="http://schemas.microsoft.com/office/drawing/2014/main" id="{1B84B7ED-017D-3649-A514-C8C45F90AA92}"/>
              </a:ext>
            </a:extLst>
          </p:cNvPr>
          <p:cNvCxnSpPr>
            <a:cxnSpLocks/>
            <a:stCxn id="84" idx="4"/>
            <a:endCxn id="99" idx="0"/>
          </p:cNvCxnSpPr>
          <p:nvPr/>
        </p:nvCxnSpPr>
        <p:spPr>
          <a:xfrm rot="16200000" flipH="1">
            <a:off x="7591160" y="5251994"/>
            <a:ext cx="190032" cy="5698"/>
          </a:xfrm>
          <a:prstGeom prst="bentConnector3">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045490E-5E1D-8548-B4A9-56C7F461DFE5}"/>
              </a:ext>
            </a:extLst>
          </p:cNvPr>
          <p:cNvCxnSpPr>
            <a:cxnSpLocks/>
            <a:stCxn id="92" idx="3"/>
            <a:endCxn id="99" idx="6"/>
          </p:cNvCxnSpPr>
          <p:nvPr/>
        </p:nvCxnSpPr>
        <p:spPr>
          <a:xfrm flipH="1" flipV="1">
            <a:off x="7840464" y="5513145"/>
            <a:ext cx="2183292" cy="199236"/>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6AE5BEE-2525-884A-BD97-DC5445B01906}"/>
              </a:ext>
            </a:extLst>
          </p:cNvPr>
          <p:cNvCxnSpPr>
            <a:cxnSpLocks/>
            <a:stCxn id="139" idx="5"/>
            <a:endCxn id="149" idx="1"/>
          </p:cNvCxnSpPr>
          <p:nvPr/>
        </p:nvCxnSpPr>
        <p:spPr>
          <a:xfrm>
            <a:off x="6259173" y="5436777"/>
            <a:ext cx="1326386" cy="470870"/>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101FEEFF-9F45-564D-B39A-55C99A05825A}"/>
              </a:ext>
            </a:extLst>
          </p:cNvPr>
          <p:cNvSpPr/>
          <p:nvPr/>
        </p:nvSpPr>
        <p:spPr>
          <a:xfrm>
            <a:off x="5993569" y="4049485"/>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Elbow Connector 109">
            <a:extLst>
              <a:ext uri="{FF2B5EF4-FFF2-40B4-BE49-F238E27FC236}">
                <a16:creationId xmlns:a16="http://schemas.microsoft.com/office/drawing/2014/main" id="{FEA18411-84D6-B143-8252-8871B1437879}"/>
              </a:ext>
            </a:extLst>
          </p:cNvPr>
          <p:cNvCxnSpPr>
            <a:cxnSpLocks/>
            <a:stCxn id="39" idx="4"/>
            <a:endCxn id="107" idx="0"/>
          </p:cNvCxnSpPr>
          <p:nvPr/>
        </p:nvCxnSpPr>
        <p:spPr>
          <a:xfrm rot="16200000" flipH="1">
            <a:off x="5975686" y="3880162"/>
            <a:ext cx="332296" cy="635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6BDCFF59-7FCF-3841-890C-E5A08DF0CED7}"/>
              </a:ext>
            </a:extLst>
          </p:cNvPr>
          <p:cNvSpPr/>
          <p:nvPr/>
        </p:nvSpPr>
        <p:spPr>
          <a:xfrm>
            <a:off x="6423282" y="3283756"/>
            <a:ext cx="986261"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a:t>
            </a:r>
          </a:p>
        </p:txBody>
      </p:sp>
      <p:sp>
        <p:nvSpPr>
          <p:cNvPr id="114" name="Oval 113">
            <a:extLst>
              <a:ext uri="{FF2B5EF4-FFF2-40B4-BE49-F238E27FC236}">
                <a16:creationId xmlns:a16="http://schemas.microsoft.com/office/drawing/2014/main" id="{DC437F83-173C-8049-9B5C-9342C0A99EF4}"/>
              </a:ext>
            </a:extLst>
          </p:cNvPr>
          <p:cNvSpPr/>
          <p:nvPr/>
        </p:nvSpPr>
        <p:spPr>
          <a:xfrm>
            <a:off x="6762729" y="3699002"/>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a:extLst>
              <a:ext uri="{FF2B5EF4-FFF2-40B4-BE49-F238E27FC236}">
                <a16:creationId xmlns:a16="http://schemas.microsoft.com/office/drawing/2014/main" id="{CEF3020F-9E24-F14A-8793-E1FDA9829C40}"/>
              </a:ext>
            </a:extLst>
          </p:cNvPr>
          <p:cNvCxnSpPr>
            <a:cxnSpLocks/>
            <a:stCxn id="113" idx="2"/>
            <a:endCxn id="114" idx="0"/>
          </p:cNvCxnSpPr>
          <p:nvPr/>
        </p:nvCxnSpPr>
        <p:spPr>
          <a:xfrm rot="5400000">
            <a:off x="6826451" y="3609039"/>
            <a:ext cx="177681" cy="2244"/>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22524164-E217-1642-9269-2904891CFD36}"/>
              </a:ext>
            </a:extLst>
          </p:cNvPr>
          <p:cNvSpPr/>
          <p:nvPr/>
        </p:nvSpPr>
        <p:spPr>
          <a:xfrm>
            <a:off x="6760032" y="4255818"/>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Elbow Connector 116">
            <a:extLst>
              <a:ext uri="{FF2B5EF4-FFF2-40B4-BE49-F238E27FC236}">
                <a16:creationId xmlns:a16="http://schemas.microsoft.com/office/drawing/2014/main" id="{D0690C47-B342-B945-BAB0-C818EC51C7DB}"/>
              </a:ext>
            </a:extLst>
          </p:cNvPr>
          <p:cNvCxnSpPr>
            <a:cxnSpLocks/>
            <a:stCxn id="114" idx="4"/>
            <a:endCxn id="116" idx="0"/>
          </p:cNvCxnSpPr>
          <p:nvPr/>
        </p:nvCxnSpPr>
        <p:spPr>
          <a:xfrm rot="5400000">
            <a:off x="6797699" y="4139347"/>
            <a:ext cx="230245" cy="2697"/>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69F32A-6073-0744-B8C1-2D8E5F1C60E3}"/>
              </a:ext>
            </a:extLst>
          </p:cNvPr>
          <p:cNvCxnSpPr>
            <a:cxnSpLocks/>
          </p:cNvCxnSpPr>
          <p:nvPr/>
        </p:nvCxnSpPr>
        <p:spPr>
          <a:xfrm>
            <a:off x="6290098" y="3553904"/>
            <a:ext cx="472631" cy="308384"/>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B661072-3C3B-F248-905D-24AFEF7426BD}"/>
              </a:ext>
            </a:extLst>
          </p:cNvPr>
          <p:cNvCxnSpPr>
            <a:cxnSpLocks/>
            <a:stCxn id="116" idx="2"/>
            <a:endCxn id="107" idx="6"/>
          </p:cNvCxnSpPr>
          <p:nvPr/>
        </p:nvCxnSpPr>
        <p:spPr>
          <a:xfrm flipH="1" flipV="1">
            <a:off x="6296448" y="4212771"/>
            <a:ext cx="463584" cy="206333"/>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5BA3EC-56E1-2D47-BA7B-DA9CA27F267D}"/>
              </a:ext>
            </a:extLst>
          </p:cNvPr>
          <p:cNvCxnSpPr>
            <a:cxnSpLocks/>
            <a:stCxn id="99" idx="1"/>
            <a:endCxn id="107" idx="5"/>
          </p:cNvCxnSpPr>
          <p:nvPr/>
        </p:nvCxnSpPr>
        <p:spPr>
          <a:xfrm flipH="1" flipV="1">
            <a:off x="6252092" y="4328231"/>
            <a:ext cx="1329849" cy="1069453"/>
          </a:xfrm>
          <a:prstGeom prst="line">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1029" name="TextBox 1028">
            <a:extLst>
              <a:ext uri="{FF2B5EF4-FFF2-40B4-BE49-F238E27FC236}">
                <a16:creationId xmlns:a16="http://schemas.microsoft.com/office/drawing/2014/main" id="{80571C46-0880-044A-AB8B-A7D2F697B44F}"/>
              </a:ext>
            </a:extLst>
          </p:cNvPr>
          <p:cNvSpPr txBox="1"/>
          <p:nvPr/>
        </p:nvSpPr>
        <p:spPr>
          <a:xfrm>
            <a:off x="9018793" y="3933693"/>
            <a:ext cx="664284" cy="461665"/>
          </a:xfrm>
          <a:prstGeom prst="rect">
            <a:avLst/>
          </a:prstGeom>
          <a:noFill/>
        </p:spPr>
        <p:txBody>
          <a:bodyPr wrap="none" rtlCol="0">
            <a:spAutoFit/>
          </a:bodyPr>
          <a:lstStyle/>
          <a:p>
            <a:r>
              <a:rPr lang="en-US" sz="1200" dirty="0"/>
              <a:t>change</a:t>
            </a:r>
          </a:p>
          <a:p>
            <a:r>
              <a:rPr lang="en-US" sz="1200" dirty="0"/>
              <a:t>commit</a:t>
            </a:r>
          </a:p>
        </p:txBody>
      </p:sp>
      <p:sp>
        <p:nvSpPr>
          <p:cNvPr id="135" name="TextBox 134">
            <a:extLst>
              <a:ext uri="{FF2B5EF4-FFF2-40B4-BE49-F238E27FC236}">
                <a16:creationId xmlns:a16="http://schemas.microsoft.com/office/drawing/2014/main" id="{BDBA72DE-D618-9A4E-A738-C0DEC5FF7FA9}"/>
              </a:ext>
            </a:extLst>
          </p:cNvPr>
          <p:cNvSpPr txBox="1"/>
          <p:nvPr/>
        </p:nvSpPr>
        <p:spPr>
          <a:xfrm>
            <a:off x="10155151" y="4812894"/>
            <a:ext cx="664284" cy="461665"/>
          </a:xfrm>
          <a:prstGeom prst="rect">
            <a:avLst/>
          </a:prstGeom>
          <a:noFill/>
        </p:spPr>
        <p:txBody>
          <a:bodyPr wrap="none" rtlCol="0">
            <a:spAutoFit/>
          </a:bodyPr>
          <a:lstStyle/>
          <a:p>
            <a:r>
              <a:rPr lang="en-US" sz="1200" dirty="0"/>
              <a:t>change</a:t>
            </a:r>
          </a:p>
          <a:p>
            <a:r>
              <a:rPr lang="en-US" sz="1200" dirty="0"/>
              <a:t>commit</a:t>
            </a:r>
          </a:p>
        </p:txBody>
      </p:sp>
      <p:sp>
        <p:nvSpPr>
          <p:cNvPr id="136" name="TextBox 135">
            <a:extLst>
              <a:ext uri="{FF2B5EF4-FFF2-40B4-BE49-F238E27FC236}">
                <a16:creationId xmlns:a16="http://schemas.microsoft.com/office/drawing/2014/main" id="{BB6B6A56-7391-F048-A60C-987B91FE907D}"/>
              </a:ext>
            </a:extLst>
          </p:cNvPr>
          <p:cNvSpPr txBox="1"/>
          <p:nvPr/>
        </p:nvSpPr>
        <p:spPr>
          <a:xfrm>
            <a:off x="9155235" y="4419837"/>
            <a:ext cx="664284" cy="461665"/>
          </a:xfrm>
          <a:prstGeom prst="rect">
            <a:avLst/>
          </a:prstGeom>
          <a:noFill/>
        </p:spPr>
        <p:txBody>
          <a:bodyPr wrap="none" rtlCol="0">
            <a:spAutoFit/>
          </a:bodyPr>
          <a:lstStyle/>
          <a:p>
            <a:r>
              <a:rPr lang="en-US" sz="1200" dirty="0"/>
              <a:t>change</a:t>
            </a:r>
          </a:p>
          <a:p>
            <a:r>
              <a:rPr lang="en-US" sz="1200" dirty="0"/>
              <a:t>commit</a:t>
            </a:r>
          </a:p>
        </p:txBody>
      </p:sp>
      <p:sp>
        <p:nvSpPr>
          <p:cNvPr id="137" name="TextBox 136">
            <a:extLst>
              <a:ext uri="{FF2B5EF4-FFF2-40B4-BE49-F238E27FC236}">
                <a16:creationId xmlns:a16="http://schemas.microsoft.com/office/drawing/2014/main" id="{76BD4AE6-CA5C-4E4A-888A-28EB67C5E3AB}"/>
              </a:ext>
            </a:extLst>
          </p:cNvPr>
          <p:cNvSpPr txBox="1"/>
          <p:nvPr/>
        </p:nvSpPr>
        <p:spPr>
          <a:xfrm>
            <a:off x="7488491" y="3560580"/>
            <a:ext cx="1651221" cy="646331"/>
          </a:xfrm>
          <a:prstGeom prst="rect">
            <a:avLst/>
          </a:prstGeom>
          <a:noFill/>
        </p:spPr>
        <p:txBody>
          <a:bodyPr wrap="none" rtlCol="0">
            <a:spAutoFit/>
          </a:bodyPr>
          <a:lstStyle/>
          <a:p>
            <a:r>
              <a:rPr lang="en-US" sz="1200" dirty="0"/>
              <a:t>N+1?</a:t>
            </a:r>
          </a:p>
          <a:p>
            <a:r>
              <a:rPr lang="en-US" sz="1200" dirty="0"/>
              <a:t>Should update anyways</a:t>
            </a:r>
          </a:p>
          <a:p>
            <a:r>
              <a:rPr lang="en-US" sz="1200" dirty="0"/>
              <a:t>Commit</a:t>
            </a:r>
          </a:p>
        </p:txBody>
      </p:sp>
      <p:sp>
        <p:nvSpPr>
          <p:cNvPr id="138" name="TextBox 137">
            <a:extLst>
              <a:ext uri="{FF2B5EF4-FFF2-40B4-BE49-F238E27FC236}">
                <a16:creationId xmlns:a16="http://schemas.microsoft.com/office/drawing/2014/main" id="{A841ABF7-88B3-D045-9395-29E80E2E77F0}"/>
              </a:ext>
            </a:extLst>
          </p:cNvPr>
          <p:cNvSpPr txBox="1"/>
          <p:nvPr/>
        </p:nvSpPr>
        <p:spPr>
          <a:xfrm>
            <a:off x="10128025" y="5373344"/>
            <a:ext cx="664284" cy="646331"/>
          </a:xfrm>
          <a:prstGeom prst="rect">
            <a:avLst/>
          </a:prstGeom>
          <a:noFill/>
        </p:spPr>
        <p:txBody>
          <a:bodyPr wrap="none" rtlCol="0">
            <a:spAutoFit/>
          </a:bodyPr>
          <a:lstStyle/>
          <a:p>
            <a:r>
              <a:rPr lang="en-US" sz="1200" dirty="0"/>
              <a:t>Update</a:t>
            </a:r>
          </a:p>
          <a:p>
            <a:r>
              <a:rPr lang="en-US" sz="1200" dirty="0"/>
              <a:t>Merge</a:t>
            </a:r>
          </a:p>
          <a:p>
            <a:r>
              <a:rPr lang="en-US" sz="1200" dirty="0"/>
              <a:t>commit</a:t>
            </a:r>
          </a:p>
        </p:txBody>
      </p:sp>
      <p:sp>
        <p:nvSpPr>
          <p:cNvPr id="139" name="Oval 138">
            <a:extLst>
              <a:ext uri="{FF2B5EF4-FFF2-40B4-BE49-F238E27FC236}">
                <a16:creationId xmlns:a16="http://schemas.microsoft.com/office/drawing/2014/main" id="{6C489DB8-213A-1042-8BEF-E8A642AA31CE}"/>
              </a:ext>
            </a:extLst>
          </p:cNvPr>
          <p:cNvSpPr/>
          <p:nvPr/>
        </p:nvSpPr>
        <p:spPr>
          <a:xfrm>
            <a:off x="6000650" y="5158031"/>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140" name="Elbow Connector 139">
            <a:extLst>
              <a:ext uri="{FF2B5EF4-FFF2-40B4-BE49-F238E27FC236}">
                <a16:creationId xmlns:a16="http://schemas.microsoft.com/office/drawing/2014/main" id="{B7EF7756-6691-174E-A73E-84848503E255}"/>
              </a:ext>
            </a:extLst>
          </p:cNvPr>
          <p:cNvCxnSpPr>
            <a:cxnSpLocks/>
            <a:stCxn id="185" idx="4"/>
            <a:endCxn id="139" idx="0"/>
          </p:cNvCxnSpPr>
          <p:nvPr/>
        </p:nvCxnSpPr>
        <p:spPr>
          <a:xfrm rot="16200000" flipH="1">
            <a:off x="6051490" y="5057430"/>
            <a:ext cx="195199" cy="6001"/>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EAA49A41-850F-9A4E-9F2F-B32942228EE0}"/>
              </a:ext>
            </a:extLst>
          </p:cNvPr>
          <p:cNvSpPr/>
          <p:nvPr/>
        </p:nvSpPr>
        <p:spPr>
          <a:xfrm>
            <a:off x="7541203" y="5859822"/>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Elbow Connector 149">
            <a:extLst>
              <a:ext uri="{FF2B5EF4-FFF2-40B4-BE49-F238E27FC236}">
                <a16:creationId xmlns:a16="http://schemas.microsoft.com/office/drawing/2014/main" id="{ABDDD0BE-F316-4745-AC42-1AE208F2536E}"/>
              </a:ext>
            </a:extLst>
          </p:cNvPr>
          <p:cNvCxnSpPr>
            <a:cxnSpLocks/>
            <a:stCxn id="99" idx="4"/>
            <a:endCxn id="149" idx="0"/>
          </p:cNvCxnSpPr>
          <p:nvPr/>
        </p:nvCxnSpPr>
        <p:spPr>
          <a:xfrm rot="16200000" flipH="1">
            <a:off x="7599138" y="5766317"/>
            <a:ext cx="183392" cy="3618"/>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BEEE709B-863E-7341-9B54-915666419436}"/>
              </a:ext>
            </a:extLst>
          </p:cNvPr>
          <p:cNvSpPr/>
          <p:nvPr/>
        </p:nvSpPr>
        <p:spPr>
          <a:xfrm>
            <a:off x="6002459" y="5725801"/>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Elbow Connector 153">
            <a:extLst>
              <a:ext uri="{FF2B5EF4-FFF2-40B4-BE49-F238E27FC236}">
                <a16:creationId xmlns:a16="http://schemas.microsoft.com/office/drawing/2014/main" id="{A959F50F-A5EE-6045-BC20-848841D15EBA}"/>
              </a:ext>
            </a:extLst>
          </p:cNvPr>
          <p:cNvCxnSpPr>
            <a:cxnSpLocks/>
            <a:stCxn id="139" idx="4"/>
            <a:endCxn id="153" idx="0"/>
          </p:cNvCxnSpPr>
          <p:nvPr/>
        </p:nvCxnSpPr>
        <p:spPr>
          <a:xfrm rot="16200000" flipH="1">
            <a:off x="6032395" y="5604296"/>
            <a:ext cx="241199" cy="1809"/>
          </a:xfrm>
          <a:prstGeom prst="bentConnector3">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C09A07C-D1F3-5248-88EE-A89C0BB2B064}"/>
              </a:ext>
            </a:extLst>
          </p:cNvPr>
          <p:cNvCxnSpPr>
            <a:cxnSpLocks/>
            <a:stCxn id="149" idx="2"/>
            <a:endCxn id="153" idx="6"/>
          </p:cNvCxnSpPr>
          <p:nvPr/>
        </p:nvCxnSpPr>
        <p:spPr>
          <a:xfrm flipH="1" flipV="1">
            <a:off x="6305338" y="5889087"/>
            <a:ext cx="1235865" cy="134021"/>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9C166A15-AE6D-3F46-A7C2-87B55E4AA044}"/>
              </a:ext>
            </a:extLst>
          </p:cNvPr>
          <p:cNvSpPr txBox="1"/>
          <p:nvPr/>
        </p:nvSpPr>
        <p:spPr>
          <a:xfrm>
            <a:off x="5956600" y="5742676"/>
            <a:ext cx="439544" cy="276999"/>
          </a:xfrm>
          <a:prstGeom prst="rect">
            <a:avLst/>
          </a:prstGeom>
          <a:noFill/>
        </p:spPr>
        <p:txBody>
          <a:bodyPr wrap="none" rtlCol="0">
            <a:spAutoFit/>
          </a:bodyPr>
          <a:lstStyle/>
          <a:p>
            <a:r>
              <a:rPr lang="en-US" sz="1200" dirty="0"/>
              <a:t>N+1</a:t>
            </a:r>
          </a:p>
        </p:txBody>
      </p:sp>
      <p:sp>
        <p:nvSpPr>
          <p:cNvPr id="162" name="Oval 161">
            <a:extLst>
              <a:ext uri="{FF2B5EF4-FFF2-40B4-BE49-F238E27FC236}">
                <a16:creationId xmlns:a16="http://schemas.microsoft.com/office/drawing/2014/main" id="{9791036D-7A6F-F547-A665-02427BCBBE75}"/>
              </a:ext>
            </a:extLst>
          </p:cNvPr>
          <p:cNvSpPr/>
          <p:nvPr/>
        </p:nvSpPr>
        <p:spPr>
          <a:xfrm>
            <a:off x="4747388" y="3441075"/>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Elbow Connector 162">
            <a:extLst>
              <a:ext uri="{FF2B5EF4-FFF2-40B4-BE49-F238E27FC236}">
                <a16:creationId xmlns:a16="http://schemas.microsoft.com/office/drawing/2014/main" id="{9ECC069E-A2DF-6C4C-9C06-D766EF569AAC}"/>
              </a:ext>
            </a:extLst>
          </p:cNvPr>
          <p:cNvCxnSpPr>
            <a:cxnSpLocks/>
            <a:stCxn id="25" idx="4"/>
            <a:endCxn id="162" idx="0"/>
          </p:cNvCxnSpPr>
          <p:nvPr/>
        </p:nvCxnSpPr>
        <p:spPr>
          <a:xfrm rot="5400000">
            <a:off x="4729349" y="3259834"/>
            <a:ext cx="350720" cy="11762"/>
          </a:xfrm>
          <a:prstGeom prst="bentConnector3">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4F384DB-A9F3-E74E-8A5F-A8AB90B8E29F}"/>
              </a:ext>
            </a:extLst>
          </p:cNvPr>
          <p:cNvCxnSpPr>
            <a:cxnSpLocks/>
            <a:stCxn id="153" idx="2"/>
            <a:endCxn id="162" idx="5"/>
          </p:cNvCxnSpPr>
          <p:nvPr/>
        </p:nvCxnSpPr>
        <p:spPr>
          <a:xfrm flipH="1" flipV="1">
            <a:off x="5005911" y="3719821"/>
            <a:ext cx="996548" cy="2169266"/>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04B14F43-A80E-BD42-B57E-42E0FB335295}"/>
              </a:ext>
            </a:extLst>
          </p:cNvPr>
          <p:cNvSpPr txBox="1"/>
          <p:nvPr/>
        </p:nvSpPr>
        <p:spPr>
          <a:xfrm>
            <a:off x="3232630" y="2000409"/>
            <a:ext cx="879664" cy="276999"/>
          </a:xfrm>
          <a:prstGeom prst="rect">
            <a:avLst/>
          </a:prstGeom>
          <a:noFill/>
        </p:spPr>
        <p:txBody>
          <a:bodyPr wrap="none" rtlCol="0">
            <a:spAutoFit/>
          </a:bodyPr>
          <a:lstStyle/>
          <a:p>
            <a:r>
              <a:rPr lang="en-US" sz="1200" dirty="0"/>
              <a:t>Version 2.1</a:t>
            </a:r>
          </a:p>
        </p:txBody>
      </p:sp>
      <p:sp>
        <p:nvSpPr>
          <p:cNvPr id="177" name="TextBox 176">
            <a:extLst>
              <a:ext uri="{FF2B5EF4-FFF2-40B4-BE49-F238E27FC236}">
                <a16:creationId xmlns:a16="http://schemas.microsoft.com/office/drawing/2014/main" id="{96E46D17-5954-534A-992C-372E5BEECE89}"/>
              </a:ext>
            </a:extLst>
          </p:cNvPr>
          <p:cNvSpPr txBox="1"/>
          <p:nvPr/>
        </p:nvSpPr>
        <p:spPr>
          <a:xfrm>
            <a:off x="3232630" y="2761704"/>
            <a:ext cx="879664" cy="276999"/>
          </a:xfrm>
          <a:prstGeom prst="rect">
            <a:avLst/>
          </a:prstGeom>
          <a:noFill/>
        </p:spPr>
        <p:txBody>
          <a:bodyPr wrap="none" rtlCol="0">
            <a:spAutoFit/>
          </a:bodyPr>
          <a:lstStyle/>
          <a:p>
            <a:r>
              <a:rPr lang="en-US" sz="1200" dirty="0"/>
              <a:t>Version 2.2</a:t>
            </a:r>
          </a:p>
        </p:txBody>
      </p:sp>
      <p:sp>
        <p:nvSpPr>
          <p:cNvPr id="178" name="TextBox 177">
            <a:extLst>
              <a:ext uri="{FF2B5EF4-FFF2-40B4-BE49-F238E27FC236}">
                <a16:creationId xmlns:a16="http://schemas.microsoft.com/office/drawing/2014/main" id="{3B36C678-64C1-3F43-B7B5-471E1F54E514}"/>
              </a:ext>
            </a:extLst>
          </p:cNvPr>
          <p:cNvSpPr txBox="1"/>
          <p:nvPr/>
        </p:nvSpPr>
        <p:spPr>
          <a:xfrm>
            <a:off x="5729459" y="1839943"/>
            <a:ext cx="868443" cy="276999"/>
          </a:xfrm>
          <a:prstGeom prst="rect">
            <a:avLst/>
          </a:prstGeom>
          <a:noFill/>
        </p:spPr>
        <p:txBody>
          <a:bodyPr wrap="none" rtlCol="0">
            <a:spAutoFit/>
          </a:bodyPr>
          <a:lstStyle/>
          <a:p>
            <a:r>
              <a:rPr lang="en-US" sz="1200" dirty="0"/>
              <a:t>Version 2.x</a:t>
            </a:r>
          </a:p>
        </p:txBody>
      </p:sp>
      <p:sp>
        <p:nvSpPr>
          <p:cNvPr id="179" name="TextBox 178">
            <a:extLst>
              <a:ext uri="{FF2B5EF4-FFF2-40B4-BE49-F238E27FC236}">
                <a16:creationId xmlns:a16="http://schemas.microsoft.com/office/drawing/2014/main" id="{346D6476-050E-8A41-9C29-0145A95723D2}"/>
              </a:ext>
            </a:extLst>
          </p:cNvPr>
          <p:cNvSpPr txBox="1"/>
          <p:nvPr/>
        </p:nvSpPr>
        <p:spPr>
          <a:xfrm>
            <a:off x="7243494" y="1824258"/>
            <a:ext cx="879664" cy="276999"/>
          </a:xfrm>
          <a:prstGeom prst="rect">
            <a:avLst/>
          </a:prstGeom>
          <a:noFill/>
        </p:spPr>
        <p:txBody>
          <a:bodyPr wrap="none" rtlCol="0">
            <a:spAutoFit/>
          </a:bodyPr>
          <a:lstStyle/>
          <a:p>
            <a:r>
              <a:rPr lang="en-US" sz="1200" dirty="0"/>
              <a:t>Version 2.2</a:t>
            </a:r>
          </a:p>
        </p:txBody>
      </p:sp>
      <p:sp>
        <p:nvSpPr>
          <p:cNvPr id="180" name="TextBox 179">
            <a:extLst>
              <a:ext uri="{FF2B5EF4-FFF2-40B4-BE49-F238E27FC236}">
                <a16:creationId xmlns:a16="http://schemas.microsoft.com/office/drawing/2014/main" id="{E7745D93-8470-8D4B-A3C5-4322B43C0CD1}"/>
              </a:ext>
            </a:extLst>
          </p:cNvPr>
          <p:cNvSpPr txBox="1"/>
          <p:nvPr/>
        </p:nvSpPr>
        <p:spPr>
          <a:xfrm>
            <a:off x="6819121" y="6187411"/>
            <a:ext cx="2320591" cy="461665"/>
          </a:xfrm>
          <a:prstGeom prst="rect">
            <a:avLst/>
          </a:prstGeom>
          <a:noFill/>
        </p:spPr>
        <p:txBody>
          <a:bodyPr wrap="square" rtlCol="0">
            <a:spAutoFit/>
          </a:bodyPr>
          <a:lstStyle/>
          <a:p>
            <a:pPr marL="171450" indent="-171450">
              <a:buFont typeface="Wingdings" pitchFamily="2" charset="2"/>
              <a:buChar char="ß"/>
            </a:pPr>
            <a:r>
              <a:rPr lang="en-US" sz="1200" dirty="0"/>
              <a:t>no change &amp; commit</a:t>
            </a:r>
          </a:p>
          <a:p>
            <a:pPr marL="171450" indent="-171450">
              <a:buFont typeface="Wingdings" pitchFamily="2" charset="2"/>
              <a:buChar char="ß"/>
            </a:pPr>
            <a:r>
              <a:rPr lang="en-US" sz="1200" dirty="0"/>
              <a:t>Only update, merge, commit</a:t>
            </a:r>
          </a:p>
        </p:txBody>
      </p:sp>
      <p:sp>
        <p:nvSpPr>
          <p:cNvPr id="185" name="Oval 184">
            <a:extLst>
              <a:ext uri="{FF2B5EF4-FFF2-40B4-BE49-F238E27FC236}">
                <a16:creationId xmlns:a16="http://schemas.microsoft.com/office/drawing/2014/main" id="{F8268AF7-7754-1544-8ABD-1F18C0EA0E8D}"/>
              </a:ext>
            </a:extLst>
          </p:cNvPr>
          <p:cNvSpPr/>
          <p:nvPr/>
        </p:nvSpPr>
        <p:spPr>
          <a:xfrm>
            <a:off x="5994649" y="4636261"/>
            <a:ext cx="302879" cy="326571"/>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86" name="Elbow Connector 185">
            <a:extLst>
              <a:ext uri="{FF2B5EF4-FFF2-40B4-BE49-F238E27FC236}">
                <a16:creationId xmlns:a16="http://schemas.microsoft.com/office/drawing/2014/main" id="{D460E0B6-1F8A-F145-9556-FAD792339F06}"/>
              </a:ext>
            </a:extLst>
          </p:cNvPr>
          <p:cNvCxnSpPr>
            <a:cxnSpLocks/>
            <a:stCxn id="107" idx="4"/>
            <a:endCxn id="185" idx="0"/>
          </p:cNvCxnSpPr>
          <p:nvPr/>
        </p:nvCxnSpPr>
        <p:spPr>
          <a:xfrm rot="16200000" flipH="1">
            <a:off x="6015447" y="4505618"/>
            <a:ext cx="260205" cy="108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1A4C3A12-3045-EF4A-BDF0-CF11741D608E}"/>
              </a:ext>
            </a:extLst>
          </p:cNvPr>
          <p:cNvSpPr txBox="1"/>
          <p:nvPr/>
        </p:nvSpPr>
        <p:spPr>
          <a:xfrm>
            <a:off x="6102461" y="4564535"/>
            <a:ext cx="1796197" cy="646331"/>
          </a:xfrm>
          <a:prstGeom prst="rect">
            <a:avLst/>
          </a:prstGeom>
          <a:noFill/>
        </p:spPr>
        <p:txBody>
          <a:bodyPr wrap="none" rtlCol="0">
            <a:spAutoFit/>
          </a:bodyPr>
          <a:lstStyle/>
          <a:p>
            <a:r>
              <a:rPr lang="en-US" sz="1200" dirty="0"/>
              <a:t>change</a:t>
            </a:r>
          </a:p>
          <a:p>
            <a:r>
              <a:rPr lang="en-US" sz="1200" dirty="0"/>
              <a:t>Commit</a:t>
            </a:r>
          </a:p>
          <a:p>
            <a:r>
              <a:rPr lang="en-US" sz="1200" dirty="0"/>
              <a:t>Can’t track change to DR#</a:t>
            </a:r>
          </a:p>
        </p:txBody>
      </p:sp>
      <p:cxnSp>
        <p:nvCxnSpPr>
          <p:cNvPr id="87" name="Straight Connector 86">
            <a:extLst>
              <a:ext uri="{FF2B5EF4-FFF2-40B4-BE49-F238E27FC236}">
                <a16:creationId xmlns:a16="http://schemas.microsoft.com/office/drawing/2014/main" id="{774B8D42-25FF-584C-81AF-CA5047072FBF}"/>
              </a:ext>
            </a:extLst>
          </p:cNvPr>
          <p:cNvCxnSpPr>
            <a:cxnSpLocks/>
            <a:stCxn id="162" idx="2"/>
            <a:endCxn id="13" idx="5"/>
          </p:cNvCxnSpPr>
          <p:nvPr/>
        </p:nvCxnSpPr>
        <p:spPr>
          <a:xfrm flipH="1" flipV="1">
            <a:off x="3828076" y="3252355"/>
            <a:ext cx="919312" cy="352006"/>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E027BBEC-70C1-6F41-987F-F9F1D892AD87}"/>
              </a:ext>
            </a:extLst>
          </p:cNvPr>
          <p:cNvSpPr txBox="1"/>
          <p:nvPr/>
        </p:nvSpPr>
        <p:spPr>
          <a:xfrm>
            <a:off x="4662469" y="3452436"/>
            <a:ext cx="439544" cy="276999"/>
          </a:xfrm>
          <a:prstGeom prst="rect">
            <a:avLst/>
          </a:prstGeom>
          <a:noFill/>
        </p:spPr>
        <p:txBody>
          <a:bodyPr wrap="none" rtlCol="0">
            <a:spAutoFit/>
          </a:bodyPr>
          <a:lstStyle/>
          <a:p>
            <a:r>
              <a:rPr lang="en-US" sz="1200" dirty="0"/>
              <a:t>N+1</a:t>
            </a:r>
          </a:p>
        </p:txBody>
      </p:sp>
      <p:sp>
        <p:nvSpPr>
          <p:cNvPr id="91" name="TextBox 90">
            <a:extLst>
              <a:ext uri="{FF2B5EF4-FFF2-40B4-BE49-F238E27FC236}">
                <a16:creationId xmlns:a16="http://schemas.microsoft.com/office/drawing/2014/main" id="{1FC581F5-C1DE-2D49-94F9-1ECF7A0B6CCA}"/>
              </a:ext>
            </a:extLst>
          </p:cNvPr>
          <p:cNvSpPr txBox="1"/>
          <p:nvPr/>
        </p:nvSpPr>
        <p:spPr>
          <a:xfrm>
            <a:off x="3516401" y="2925784"/>
            <a:ext cx="439544" cy="276999"/>
          </a:xfrm>
          <a:prstGeom prst="rect">
            <a:avLst/>
          </a:prstGeom>
          <a:noFill/>
        </p:spPr>
        <p:txBody>
          <a:bodyPr wrap="none" rtlCol="0">
            <a:spAutoFit/>
          </a:bodyPr>
          <a:lstStyle/>
          <a:p>
            <a:r>
              <a:rPr lang="en-US" sz="1200" dirty="0"/>
              <a:t>N+1</a:t>
            </a:r>
          </a:p>
        </p:txBody>
      </p:sp>
      <p:sp>
        <p:nvSpPr>
          <p:cNvPr id="94" name="TextBox 93">
            <a:extLst>
              <a:ext uri="{FF2B5EF4-FFF2-40B4-BE49-F238E27FC236}">
                <a16:creationId xmlns:a16="http://schemas.microsoft.com/office/drawing/2014/main" id="{E9515F44-061F-9441-AE80-8565137783A8}"/>
              </a:ext>
            </a:extLst>
          </p:cNvPr>
          <p:cNvSpPr txBox="1"/>
          <p:nvPr/>
        </p:nvSpPr>
        <p:spPr>
          <a:xfrm>
            <a:off x="7469252" y="5370166"/>
            <a:ext cx="439544" cy="276999"/>
          </a:xfrm>
          <a:prstGeom prst="rect">
            <a:avLst/>
          </a:prstGeom>
          <a:noFill/>
        </p:spPr>
        <p:txBody>
          <a:bodyPr wrap="none" rtlCol="0">
            <a:spAutoFit/>
          </a:bodyPr>
          <a:lstStyle/>
          <a:p>
            <a:r>
              <a:rPr lang="en-US" sz="1200" dirty="0"/>
              <a:t>N+1</a:t>
            </a:r>
          </a:p>
        </p:txBody>
      </p:sp>
      <p:sp>
        <p:nvSpPr>
          <p:cNvPr id="95" name="Rectangle 94">
            <a:extLst>
              <a:ext uri="{FF2B5EF4-FFF2-40B4-BE49-F238E27FC236}">
                <a16:creationId xmlns:a16="http://schemas.microsoft.com/office/drawing/2014/main" id="{E2750ED9-4954-7642-8E8D-274E6B574A6B}"/>
              </a:ext>
            </a:extLst>
          </p:cNvPr>
          <p:cNvSpPr/>
          <p:nvPr/>
        </p:nvSpPr>
        <p:spPr>
          <a:xfrm>
            <a:off x="1924345" y="2532569"/>
            <a:ext cx="1250904"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Baseline 2</a:t>
            </a:r>
          </a:p>
        </p:txBody>
      </p:sp>
      <p:sp>
        <p:nvSpPr>
          <p:cNvPr id="97" name="Oval 96">
            <a:extLst>
              <a:ext uri="{FF2B5EF4-FFF2-40B4-BE49-F238E27FC236}">
                <a16:creationId xmlns:a16="http://schemas.microsoft.com/office/drawing/2014/main" id="{713791CA-D760-FF4F-B55F-797619E638DB}"/>
              </a:ext>
            </a:extLst>
          </p:cNvPr>
          <p:cNvSpPr/>
          <p:nvPr/>
        </p:nvSpPr>
        <p:spPr>
          <a:xfrm>
            <a:off x="2398257" y="3219907"/>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Elbow Connector 97">
            <a:extLst>
              <a:ext uri="{FF2B5EF4-FFF2-40B4-BE49-F238E27FC236}">
                <a16:creationId xmlns:a16="http://schemas.microsoft.com/office/drawing/2014/main" id="{61E7F2BA-CE02-3040-AC24-F03FBB686108}"/>
              </a:ext>
            </a:extLst>
          </p:cNvPr>
          <p:cNvCxnSpPr>
            <a:cxnSpLocks/>
            <a:stCxn id="95" idx="2"/>
            <a:endCxn id="97" idx="0"/>
          </p:cNvCxnSpPr>
          <p:nvPr/>
        </p:nvCxnSpPr>
        <p:spPr>
          <a:xfrm rot="5400000">
            <a:off x="2324861" y="2994970"/>
            <a:ext cx="449773" cy="10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568FF157-7FB8-1145-8DD4-82C53B80DE84}"/>
              </a:ext>
            </a:extLst>
          </p:cNvPr>
          <p:cNvSpPr/>
          <p:nvPr/>
        </p:nvSpPr>
        <p:spPr>
          <a:xfrm>
            <a:off x="2398257" y="3761612"/>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103" name="Elbow Connector 102">
            <a:extLst>
              <a:ext uri="{FF2B5EF4-FFF2-40B4-BE49-F238E27FC236}">
                <a16:creationId xmlns:a16="http://schemas.microsoft.com/office/drawing/2014/main" id="{21A95F9C-3A86-E24C-8BE4-28D5DF8D2170}"/>
              </a:ext>
            </a:extLst>
          </p:cNvPr>
          <p:cNvCxnSpPr>
            <a:cxnSpLocks/>
            <a:stCxn id="97" idx="4"/>
            <a:endCxn id="101" idx="0"/>
          </p:cNvCxnSpPr>
          <p:nvPr/>
        </p:nvCxnSpPr>
        <p:spPr>
          <a:xfrm rot="5400000">
            <a:off x="2442130" y="3654045"/>
            <a:ext cx="215134" cy="1270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0C0F301C-F0C1-FD45-82A6-7551D9E5F4EA}"/>
              </a:ext>
            </a:extLst>
          </p:cNvPr>
          <p:cNvSpPr/>
          <p:nvPr/>
        </p:nvSpPr>
        <p:spPr>
          <a:xfrm>
            <a:off x="2386495" y="4438903"/>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a:extLst>
              <a:ext uri="{FF2B5EF4-FFF2-40B4-BE49-F238E27FC236}">
                <a16:creationId xmlns:a16="http://schemas.microsoft.com/office/drawing/2014/main" id="{FB27B735-1E9A-4545-B15E-9EC61A54DE9C}"/>
              </a:ext>
            </a:extLst>
          </p:cNvPr>
          <p:cNvCxnSpPr>
            <a:cxnSpLocks/>
            <a:stCxn id="101" idx="4"/>
            <a:endCxn id="104" idx="0"/>
          </p:cNvCxnSpPr>
          <p:nvPr/>
        </p:nvCxnSpPr>
        <p:spPr>
          <a:xfrm rot="5400000">
            <a:off x="2368456" y="4257662"/>
            <a:ext cx="350720" cy="11762"/>
          </a:xfrm>
          <a:prstGeom prst="bentConnector3">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7F715741-7A72-1742-B156-1D60417CD6DB}"/>
              </a:ext>
            </a:extLst>
          </p:cNvPr>
          <p:cNvSpPr txBox="1"/>
          <p:nvPr/>
        </p:nvSpPr>
        <p:spPr>
          <a:xfrm>
            <a:off x="2301576" y="4450264"/>
            <a:ext cx="439544" cy="276999"/>
          </a:xfrm>
          <a:prstGeom prst="rect">
            <a:avLst/>
          </a:prstGeom>
          <a:noFill/>
        </p:spPr>
        <p:txBody>
          <a:bodyPr wrap="none" rtlCol="0">
            <a:spAutoFit/>
          </a:bodyPr>
          <a:lstStyle/>
          <a:p>
            <a:r>
              <a:rPr lang="en-US" sz="1200" dirty="0"/>
              <a:t>N+1</a:t>
            </a:r>
          </a:p>
        </p:txBody>
      </p:sp>
      <p:sp>
        <p:nvSpPr>
          <p:cNvPr id="111" name="Oval 110">
            <a:extLst>
              <a:ext uri="{FF2B5EF4-FFF2-40B4-BE49-F238E27FC236}">
                <a16:creationId xmlns:a16="http://schemas.microsoft.com/office/drawing/2014/main" id="{CF1EF0CF-DB27-A644-8997-64F208029875}"/>
              </a:ext>
            </a:extLst>
          </p:cNvPr>
          <p:cNvSpPr/>
          <p:nvPr/>
        </p:nvSpPr>
        <p:spPr>
          <a:xfrm>
            <a:off x="3563856" y="3737160"/>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Elbow Connector 111">
            <a:extLst>
              <a:ext uri="{FF2B5EF4-FFF2-40B4-BE49-F238E27FC236}">
                <a16:creationId xmlns:a16="http://schemas.microsoft.com/office/drawing/2014/main" id="{939BDE88-7259-B14A-9113-D3748AFB14E6}"/>
              </a:ext>
            </a:extLst>
          </p:cNvPr>
          <p:cNvCxnSpPr>
            <a:cxnSpLocks/>
            <a:stCxn id="13" idx="4"/>
            <a:endCxn id="111" idx="0"/>
          </p:cNvCxnSpPr>
          <p:nvPr/>
        </p:nvCxnSpPr>
        <p:spPr>
          <a:xfrm rot="5400000">
            <a:off x="3499655" y="3515822"/>
            <a:ext cx="436980" cy="5697"/>
          </a:xfrm>
          <a:prstGeom prst="bentConnector3">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2813128-C314-854B-9C46-D9C0958972FF}"/>
              </a:ext>
            </a:extLst>
          </p:cNvPr>
          <p:cNvCxnSpPr>
            <a:cxnSpLocks/>
            <a:stCxn id="108" idx="3"/>
            <a:endCxn id="111" idx="3"/>
          </p:cNvCxnSpPr>
          <p:nvPr/>
        </p:nvCxnSpPr>
        <p:spPr>
          <a:xfrm flipV="1">
            <a:off x="2741120" y="4015906"/>
            <a:ext cx="867092" cy="572858"/>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30EC613-49C1-9844-B879-CA6F14318BAC}"/>
              </a:ext>
            </a:extLst>
          </p:cNvPr>
          <p:cNvCxnSpPr>
            <a:cxnSpLocks/>
            <a:stCxn id="111" idx="5"/>
            <a:endCxn id="121" idx="2"/>
          </p:cNvCxnSpPr>
          <p:nvPr/>
        </p:nvCxnSpPr>
        <p:spPr>
          <a:xfrm>
            <a:off x="3822379" y="4015906"/>
            <a:ext cx="920850" cy="409573"/>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A3913C15-909F-7B4D-A767-E987D04E1470}"/>
              </a:ext>
            </a:extLst>
          </p:cNvPr>
          <p:cNvSpPr/>
          <p:nvPr/>
        </p:nvSpPr>
        <p:spPr>
          <a:xfrm>
            <a:off x="4743229" y="4262193"/>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Elbow Connector 121">
            <a:extLst>
              <a:ext uri="{FF2B5EF4-FFF2-40B4-BE49-F238E27FC236}">
                <a16:creationId xmlns:a16="http://schemas.microsoft.com/office/drawing/2014/main" id="{76771FCA-82C8-F64E-99C7-68CEA8BC55E4}"/>
              </a:ext>
            </a:extLst>
          </p:cNvPr>
          <p:cNvCxnSpPr>
            <a:cxnSpLocks/>
            <a:endCxn id="121" idx="0"/>
          </p:cNvCxnSpPr>
          <p:nvPr/>
        </p:nvCxnSpPr>
        <p:spPr>
          <a:xfrm rot="5400000">
            <a:off x="4398722" y="3675339"/>
            <a:ext cx="1082802" cy="90907"/>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BAAB4CAA-F20F-0445-BA8B-37832855145C}"/>
              </a:ext>
            </a:extLst>
          </p:cNvPr>
          <p:cNvSpPr/>
          <p:nvPr/>
        </p:nvSpPr>
        <p:spPr>
          <a:xfrm>
            <a:off x="652201" y="2847393"/>
            <a:ext cx="1255703" cy="23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 Merge</a:t>
            </a:r>
          </a:p>
        </p:txBody>
      </p:sp>
      <p:sp>
        <p:nvSpPr>
          <p:cNvPr id="124" name="Oval 123">
            <a:extLst>
              <a:ext uri="{FF2B5EF4-FFF2-40B4-BE49-F238E27FC236}">
                <a16:creationId xmlns:a16="http://schemas.microsoft.com/office/drawing/2014/main" id="{DE1CC3F0-191F-7B47-B5EE-5A68FB3D6349}"/>
              </a:ext>
            </a:extLst>
          </p:cNvPr>
          <p:cNvSpPr/>
          <p:nvPr/>
        </p:nvSpPr>
        <p:spPr>
          <a:xfrm>
            <a:off x="1124738" y="3988236"/>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Elbow Connector 124">
            <a:extLst>
              <a:ext uri="{FF2B5EF4-FFF2-40B4-BE49-F238E27FC236}">
                <a16:creationId xmlns:a16="http://schemas.microsoft.com/office/drawing/2014/main" id="{D5DCDEB4-A811-7244-8CA1-EB00B447181A}"/>
              </a:ext>
            </a:extLst>
          </p:cNvPr>
          <p:cNvCxnSpPr>
            <a:cxnSpLocks/>
            <a:stCxn id="151" idx="4"/>
            <a:endCxn id="124" idx="0"/>
          </p:cNvCxnSpPr>
          <p:nvPr/>
        </p:nvCxnSpPr>
        <p:spPr>
          <a:xfrm rot="5400000">
            <a:off x="1090161" y="3801738"/>
            <a:ext cx="372515" cy="48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209E814-B96A-554B-A240-B6B50C42FCE4}"/>
              </a:ext>
            </a:extLst>
          </p:cNvPr>
          <p:cNvCxnSpPr>
            <a:cxnSpLocks/>
            <a:stCxn id="13" idx="3"/>
            <a:endCxn id="124" idx="6"/>
          </p:cNvCxnSpPr>
          <p:nvPr/>
        </p:nvCxnSpPr>
        <p:spPr>
          <a:xfrm flipH="1">
            <a:off x="1427617" y="3252355"/>
            <a:ext cx="2186292" cy="899167"/>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7561F89-706C-0944-A187-A6C011AE5AEA}"/>
              </a:ext>
            </a:extLst>
          </p:cNvPr>
          <p:cNvSpPr txBox="1"/>
          <p:nvPr/>
        </p:nvSpPr>
        <p:spPr>
          <a:xfrm>
            <a:off x="1226278" y="4279022"/>
            <a:ext cx="664284" cy="646331"/>
          </a:xfrm>
          <a:prstGeom prst="rect">
            <a:avLst/>
          </a:prstGeom>
          <a:noFill/>
        </p:spPr>
        <p:txBody>
          <a:bodyPr wrap="none" rtlCol="0">
            <a:spAutoFit/>
          </a:bodyPr>
          <a:lstStyle/>
          <a:p>
            <a:r>
              <a:rPr lang="en-US" sz="1200" dirty="0"/>
              <a:t>Update</a:t>
            </a:r>
          </a:p>
          <a:p>
            <a:r>
              <a:rPr lang="en-US" sz="1200" dirty="0"/>
              <a:t>Merge</a:t>
            </a:r>
          </a:p>
          <a:p>
            <a:r>
              <a:rPr lang="en-US" sz="1200" dirty="0"/>
              <a:t>commit</a:t>
            </a:r>
          </a:p>
        </p:txBody>
      </p:sp>
      <p:cxnSp>
        <p:nvCxnSpPr>
          <p:cNvPr id="133" name="Straight Connector 132">
            <a:extLst>
              <a:ext uri="{FF2B5EF4-FFF2-40B4-BE49-F238E27FC236}">
                <a16:creationId xmlns:a16="http://schemas.microsoft.com/office/drawing/2014/main" id="{5A5491BC-DDDB-5A4C-81C5-936C1F958838}"/>
              </a:ext>
            </a:extLst>
          </p:cNvPr>
          <p:cNvCxnSpPr>
            <a:cxnSpLocks/>
            <a:stCxn id="141" idx="6"/>
            <a:endCxn id="104" idx="3"/>
          </p:cNvCxnSpPr>
          <p:nvPr/>
        </p:nvCxnSpPr>
        <p:spPr>
          <a:xfrm flipV="1">
            <a:off x="1427617" y="4717649"/>
            <a:ext cx="1003234" cy="393624"/>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80AA7A0A-2EB6-5944-B015-68C7FCC30ED1}"/>
              </a:ext>
            </a:extLst>
          </p:cNvPr>
          <p:cNvSpPr/>
          <p:nvPr/>
        </p:nvSpPr>
        <p:spPr>
          <a:xfrm>
            <a:off x="1124738" y="4947987"/>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2" name="Elbow Connector 141">
            <a:extLst>
              <a:ext uri="{FF2B5EF4-FFF2-40B4-BE49-F238E27FC236}">
                <a16:creationId xmlns:a16="http://schemas.microsoft.com/office/drawing/2014/main" id="{532651F8-4A82-BB48-9A50-0C6B81844C9B}"/>
              </a:ext>
            </a:extLst>
          </p:cNvPr>
          <p:cNvCxnSpPr>
            <a:cxnSpLocks/>
            <a:stCxn id="124" idx="4"/>
            <a:endCxn id="141" idx="0"/>
          </p:cNvCxnSpPr>
          <p:nvPr/>
        </p:nvCxnSpPr>
        <p:spPr>
          <a:xfrm rot="5400000">
            <a:off x="959588" y="4631397"/>
            <a:ext cx="633180" cy="12700"/>
          </a:xfrm>
          <a:prstGeom prst="bentConnector3">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86FDF9-90AE-0140-B727-77CE36387F06}"/>
              </a:ext>
            </a:extLst>
          </p:cNvPr>
          <p:cNvSpPr>
            <a:spLocks noGrp="1"/>
          </p:cNvSpPr>
          <p:nvPr>
            <p:ph idx="1"/>
          </p:nvPr>
        </p:nvSpPr>
        <p:spPr>
          <a:xfrm>
            <a:off x="294031" y="5373344"/>
            <a:ext cx="2093259" cy="1484656"/>
          </a:xfrm>
        </p:spPr>
        <p:txBody>
          <a:bodyPr>
            <a:normAutofit/>
          </a:bodyPr>
          <a:lstStyle/>
          <a:p>
            <a:r>
              <a:rPr lang="en-US" sz="1400" dirty="0"/>
              <a:t>2 Baselines causes a cascading update and merge – big deal</a:t>
            </a:r>
          </a:p>
          <a:p>
            <a:r>
              <a:rPr lang="en-US" sz="1400" dirty="0"/>
              <a:t>Typically a DR</a:t>
            </a:r>
          </a:p>
          <a:p>
            <a:endParaRPr lang="en-US" dirty="0"/>
          </a:p>
        </p:txBody>
      </p:sp>
      <p:cxnSp>
        <p:nvCxnSpPr>
          <p:cNvPr id="143" name="Straight Connector 142">
            <a:extLst>
              <a:ext uri="{FF2B5EF4-FFF2-40B4-BE49-F238E27FC236}">
                <a16:creationId xmlns:a16="http://schemas.microsoft.com/office/drawing/2014/main" id="{3953B967-538C-0041-B9AC-2708AAC7DAC8}"/>
              </a:ext>
            </a:extLst>
          </p:cNvPr>
          <p:cNvCxnSpPr>
            <a:cxnSpLocks/>
            <a:stCxn id="121" idx="5"/>
          </p:cNvCxnSpPr>
          <p:nvPr/>
        </p:nvCxnSpPr>
        <p:spPr>
          <a:xfrm>
            <a:off x="5001752" y="4540939"/>
            <a:ext cx="1130557" cy="1951936"/>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28D6FF33-DBF0-804E-9231-89C290DCFB53}"/>
              </a:ext>
            </a:extLst>
          </p:cNvPr>
          <p:cNvSpPr/>
          <p:nvPr/>
        </p:nvSpPr>
        <p:spPr>
          <a:xfrm>
            <a:off x="1125218" y="3289150"/>
            <a:ext cx="302879" cy="326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2" name="Straight Connector 151">
            <a:extLst>
              <a:ext uri="{FF2B5EF4-FFF2-40B4-BE49-F238E27FC236}">
                <a16:creationId xmlns:a16="http://schemas.microsoft.com/office/drawing/2014/main" id="{C95218DA-8186-6549-9F3D-A995A440461D}"/>
              </a:ext>
            </a:extLst>
          </p:cNvPr>
          <p:cNvCxnSpPr>
            <a:cxnSpLocks/>
            <a:stCxn id="97" idx="2"/>
            <a:endCxn id="151" idx="6"/>
          </p:cNvCxnSpPr>
          <p:nvPr/>
        </p:nvCxnSpPr>
        <p:spPr>
          <a:xfrm flipH="1">
            <a:off x="1428097" y="3383193"/>
            <a:ext cx="970160" cy="69243"/>
          </a:xfrm>
          <a:prstGeom prst="line">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DC09E231-8255-B041-9442-5C49A98633FE}"/>
              </a:ext>
            </a:extLst>
          </p:cNvPr>
          <p:cNvCxnSpPr>
            <a:cxnSpLocks/>
            <a:stCxn id="123" idx="2"/>
            <a:endCxn id="151" idx="0"/>
          </p:cNvCxnSpPr>
          <p:nvPr/>
        </p:nvCxnSpPr>
        <p:spPr>
          <a:xfrm rot="5400000">
            <a:off x="1176260" y="3185357"/>
            <a:ext cx="204192" cy="3395"/>
          </a:xfrm>
          <a:prstGeom prst="bentConnector3">
            <a:avLst>
              <a:gd name="adj1" fmla="val 50000"/>
            </a:avLst>
          </a:prstGeom>
          <a:ln w="381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861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dirty="0"/>
              <a:t>SCM Tool Recommendations</a:t>
            </a:r>
            <a:endParaRPr lang="en-US" sz="2400" dirty="0"/>
          </a:p>
        </p:txBody>
      </p:sp>
      <p:graphicFrame>
        <p:nvGraphicFramePr>
          <p:cNvPr id="10" name="Content Placeholder 1"/>
          <p:cNvGraphicFramePr>
            <a:graphicFrameLocks/>
          </p:cNvGraphicFramePr>
          <p:nvPr/>
        </p:nvGraphicFramePr>
        <p:xfrm>
          <a:off x="1501422" y="1737360"/>
          <a:ext cx="8710776" cy="4933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491776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Additional SCM Activities</a:t>
            </a:r>
            <a:endParaRPr lang="en-US" dirty="0"/>
          </a:p>
        </p:txBody>
      </p:sp>
      <p:graphicFrame>
        <p:nvGraphicFramePr>
          <p:cNvPr id="5" name="Diagram 4"/>
          <p:cNvGraphicFramePr/>
          <p:nvPr/>
        </p:nvGraphicFramePr>
        <p:xfrm>
          <a:off x="2183487" y="1919111"/>
          <a:ext cx="7118558" cy="4557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7907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BA2F2AE-E1E8-3046-A1C3-425376807964}"/>
              </a:ext>
            </a:extLst>
          </p:cNvPr>
          <p:cNvSpPr/>
          <p:nvPr/>
        </p:nvSpPr>
        <p:spPr>
          <a:xfrm>
            <a:off x="7271657" y="1816553"/>
            <a:ext cx="4778829" cy="4965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Tasks of Configuration Managers</a:t>
            </a:r>
          </a:p>
        </p:txBody>
      </p:sp>
      <p:sp>
        <p:nvSpPr>
          <p:cNvPr id="3" name="Content Placeholder 2"/>
          <p:cNvSpPr>
            <a:spLocks noGrp="1"/>
          </p:cNvSpPr>
          <p:nvPr>
            <p:ph idx="1"/>
          </p:nvPr>
        </p:nvSpPr>
        <p:spPr>
          <a:xfrm>
            <a:off x="227019" y="2092854"/>
            <a:ext cx="4509428" cy="3880773"/>
          </a:xfrm>
        </p:spPr>
        <p:txBody>
          <a:bodyPr>
            <a:normAutofit fontScale="77500" lnSpcReduction="20000"/>
          </a:bodyPr>
          <a:lstStyle/>
          <a:p>
            <a:r>
              <a:rPr lang="en-US" b="1" dirty="0"/>
              <a:t>SCMP following the IEEE 828-1990 standard</a:t>
            </a:r>
          </a:p>
          <a:p>
            <a:r>
              <a:rPr lang="en-US" dirty="0"/>
              <a:t>Define configuration items</a:t>
            </a:r>
          </a:p>
          <a:p>
            <a:pPr lvl="1"/>
            <a:r>
              <a:rPr lang="en-US" dirty="0"/>
              <a:t>Unique id, version, date</a:t>
            </a:r>
          </a:p>
          <a:p>
            <a:pPr lvl="1"/>
            <a:r>
              <a:rPr lang="en-US" dirty="0"/>
              <a:t>3</a:t>
            </a:r>
            <a:r>
              <a:rPr lang="en-US" baseline="30000" dirty="0"/>
              <a:t>rd</a:t>
            </a:r>
            <a:r>
              <a:rPr lang="en-US" dirty="0"/>
              <a:t> Party S/W, Licenses </a:t>
            </a:r>
          </a:p>
          <a:p>
            <a:r>
              <a:rPr lang="en-US" dirty="0"/>
              <a:t>Define promote /release policies</a:t>
            </a:r>
          </a:p>
          <a:p>
            <a:r>
              <a:rPr lang="en-US" dirty="0"/>
              <a:t>Define activities and responsibilities</a:t>
            </a:r>
          </a:p>
          <a:p>
            <a:r>
              <a:rPr lang="en-US" dirty="0"/>
              <a:t>Set up configuration management system</a:t>
            </a:r>
          </a:p>
          <a:p>
            <a:r>
              <a:rPr lang="en-US" dirty="0" err="1"/>
              <a:t>Configuragion</a:t>
            </a:r>
            <a:r>
              <a:rPr lang="en-US" dirty="0"/>
              <a:t> Management of Documents, Data, SW code, Tests, Exec </a:t>
            </a:r>
            <a:r>
              <a:rPr lang="en-US" dirty="0" err="1"/>
              <a:t>Config</a:t>
            </a:r>
            <a:r>
              <a:rPr lang="en-US" dirty="0"/>
              <a:t> Files, </a:t>
            </a:r>
            <a:r>
              <a:rPr lang="en-US" dirty="0" err="1"/>
              <a:t>Env</a:t>
            </a:r>
            <a:r>
              <a:rPr lang="en-US" dirty="0"/>
              <a:t> </a:t>
            </a:r>
            <a:r>
              <a:rPr lang="en-US" dirty="0" err="1"/>
              <a:t>Config</a:t>
            </a:r>
            <a:r>
              <a:rPr lang="en-US" dirty="0"/>
              <a:t>, Licensing, Defects, SDF, </a:t>
            </a:r>
            <a:r>
              <a:rPr lang="en-US" dirty="0" err="1"/>
              <a:t>etc</a:t>
            </a:r>
            <a:endParaRPr lang="en-US" dirty="0"/>
          </a:p>
        </p:txBody>
      </p:sp>
      <p:grpSp>
        <p:nvGrpSpPr>
          <p:cNvPr id="9" name="Group 8"/>
          <p:cNvGrpSpPr/>
          <p:nvPr/>
        </p:nvGrpSpPr>
        <p:grpSpPr>
          <a:xfrm>
            <a:off x="7538240" y="1816553"/>
            <a:ext cx="4430436" cy="4816405"/>
            <a:chOff x="7549529" y="1094064"/>
            <a:chExt cx="4430436" cy="4816405"/>
          </a:xfrm>
        </p:grpSpPr>
        <p:sp>
          <p:nvSpPr>
            <p:cNvPr id="4" name="Rectangle 11"/>
            <p:cNvSpPr>
              <a:spLocks noChangeArrowheads="1"/>
            </p:cNvSpPr>
            <p:nvPr/>
          </p:nvSpPr>
          <p:spPr bwMode="auto">
            <a:xfrm>
              <a:off x="7549529" y="1094064"/>
              <a:ext cx="4430436" cy="434975"/>
            </a:xfrm>
            <a:prstGeom prst="rect">
              <a:avLst/>
            </a:prstGeom>
            <a:solidFill>
              <a:srgbClr val="66FF66"/>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6661" tIns="48331" rIns="96661" bIns="48331" anchor="ctr">
              <a:spAutoFit/>
            </a:bodyPr>
            <a:lstStyle>
              <a:lvl1pPr algn="l" defTabSz="966788">
                <a:spcBef>
                  <a:spcPct val="0"/>
                </a:spcBef>
                <a:defRPr sz="2400">
                  <a:solidFill>
                    <a:schemeClr val="tx1"/>
                  </a:solidFill>
                  <a:latin typeface="Times New Roman" panose="02020603050405020304" pitchFamily="18" charset="0"/>
                </a:defRPr>
              </a:lvl1pPr>
              <a:lvl2pPr marL="482600" algn="l" defTabSz="966788">
                <a:spcBef>
                  <a:spcPct val="0"/>
                </a:spcBef>
                <a:defRPr sz="2400">
                  <a:solidFill>
                    <a:schemeClr val="tx1"/>
                  </a:solidFill>
                  <a:latin typeface="Times New Roman" panose="02020603050405020304" pitchFamily="18" charset="0"/>
                </a:defRPr>
              </a:lvl2pPr>
              <a:lvl3pPr marL="966788" algn="l" defTabSz="966788">
                <a:spcBef>
                  <a:spcPct val="0"/>
                </a:spcBef>
                <a:defRPr sz="2400">
                  <a:solidFill>
                    <a:schemeClr val="tx1"/>
                  </a:solidFill>
                  <a:latin typeface="Times New Roman" panose="02020603050405020304" pitchFamily="18" charset="0"/>
                </a:defRPr>
              </a:lvl3pPr>
              <a:lvl4pPr marL="1449388" algn="l" defTabSz="966788">
                <a:spcBef>
                  <a:spcPct val="0"/>
                </a:spcBef>
                <a:defRPr sz="2400">
                  <a:solidFill>
                    <a:schemeClr val="tx1"/>
                  </a:solidFill>
                  <a:latin typeface="Times New Roman" panose="02020603050405020304" pitchFamily="18" charset="0"/>
                </a:defRPr>
              </a:lvl4pPr>
              <a:lvl5pPr marL="1933575" algn="l" defTabSz="966788">
                <a:spcBef>
                  <a:spcPct val="0"/>
                </a:spcBef>
                <a:defRPr sz="2400">
                  <a:solidFill>
                    <a:schemeClr val="tx1"/>
                  </a:solidFill>
                  <a:latin typeface="Times New Roman" panose="02020603050405020304" pitchFamily="18" charset="0"/>
                </a:defRPr>
              </a:lvl5pPr>
              <a:lvl6pPr marL="2390775" defTabSz="966788" eaLnBrk="0" fontAlgn="base" hangingPunct="0">
                <a:spcBef>
                  <a:spcPct val="0"/>
                </a:spcBef>
                <a:spcAft>
                  <a:spcPct val="0"/>
                </a:spcAft>
                <a:defRPr sz="2400">
                  <a:solidFill>
                    <a:schemeClr val="tx1"/>
                  </a:solidFill>
                  <a:latin typeface="Times New Roman" panose="02020603050405020304" pitchFamily="18" charset="0"/>
                </a:defRPr>
              </a:lvl6pPr>
              <a:lvl7pPr marL="2847975" defTabSz="966788" eaLnBrk="0" fontAlgn="base" hangingPunct="0">
                <a:spcBef>
                  <a:spcPct val="0"/>
                </a:spcBef>
                <a:spcAft>
                  <a:spcPct val="0"/>
                </a:spcAft>
                <a:defRPr sz="2400">
                  <a:solidFill>
                    <a:schemeClr val="tx1"/>
                  </a:solidFill>
                  <a:latin typeface="Times New Roman" panose="02020603050405020304" pitchFamily="18" charset="0"/>
                </a:defRPr>
              </a:lvl7pPr>
              <a:lvl8pPr marL="3305175" defTabSz="966788" eaLnBrk="0" fontAlgn="base" hangingPunct="0">
                <a:spcBef>
                  <a:spcPct val="0"/>
                </a:spcBef>
                <a:spcAft>
                  <a:spcPct val="0"/>
                </a:spcAft>
                <a:defRPr sz="2400">
                  <a:solidFill>
                    <a:schemeClr val="tx1"/>
                  </a:solidFill>
                  <a:latin typeface="Times New Roman" panose="02020603050405020304" pitchFamily="18" charset="0"/>
                </a:defRPr>
              </a:lvl8pPr>
              <a:lvl9pPr marL="3762375"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100" dirty="0">
                  <a:latin typeface="Arial" panose="020B0604020202020204" pitchFamily="34" charset="0"/>
                </a:rPr>
                <a:t>Sample Documentation Types</a:t>
              </a:r>
            </a:p>
          </p:txBody>
        </p:sp>
        <p:sp>
          <p:nvSpPr>
            <p:cNvPr id="5" name="Rectangle 6"/>
            <p:cNvSpPr>
              <a:spLocks noChangeArrowheads="1"/>
            </p:cNvSpPr>
            <p:nvPr/>
          </p:nvSpPr>
          <p:spPr bwMode="auto">
            <a:xfrm>
              <a:off x="7559054" y="1533800"/>
              <a:ext cx="4420911" cy="437666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Rectangle 7"/>
            <p:cNvSpPr>
              <a:spLocks noChangeArrowheads="1"/>
            </p:cNvSpPr>
            <p:nvPr/>
          </p:nvSpPr>
          <p:spPr bwMode="auto">
            <a:xfrm>
              <a:off x="7611441" y="1659214"/>
              <a:ext cx="1504819" cy="330307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92067" tIns="46034" rIns="92067" bIns="46034">
              <a:spAutoFit/>
            </a:bodyPr>
            <a:lstStyle/>
            <a:p>
              <a:pPr algn="l">
                <a:lnSpc>
                  <a:spcPct val="95000"/>
                </a:lnSpc>
                <a:spcBef>
                  <a:spcPct val="0"/>
                </a:spcBef>
                <a:spcAft>
                  <a:spcPct val="20000"/>
                </a:spcAft>
              </a:pPr>
              <a:r>
                <a:rPr lang="en-US" altLang="en-US" sz="1900" u="sng" dirty="0">
                  <a:solidFill>
                    <a:schemeClr val="tx1"/>
                  </a:solidFill>
                </a:rPr>
                <a:t>Specification</a:t>
              </a:r>
              <a:endParaRPr lang="en-US" altLang="en-US" sz="1900" dirty="0">
                <a:solidFill>
                  <a:schemeClr val="tx1"/>
                </a:solidFill>
              </a:endParaRPr>
            </a:p>
            <a:p>
              <a:pPr algn="l">
                <a:lnSpc>
                  <a:spcPct val="95000"/>
                </a:lnSpc>
                <a:spcBef>
                  <a:spcPct val="0"/>
                </a:spcBef>
                <a:spcAft>
                  <a:spcPct val="20000"/>
                </a:spcAft>
              </a:pPr>
              <a:r>
                <a:rPr lang="en-US" altLang="en-US" sz="1500" b="0" dirty="0">
                  <a:solidFill>
                    <a:schemeClr val="tx1"/>
                  </a:solidFill>
                </a:rPr>
                <a:t>* SW </a:t>
              </a:r>
              <a:r>
                <a:rPr lang="en-US" altLang="en-US" sz="1500" b="0" dirty="0" err="1">
                  <a:solidFill>
                    <a:schemeClr val="tx1"/>
                  </a:solidFill>
                </a:rPr>
                <a:t>Config</a:t>
              </a:r>
              <a:endParaRPr lang="en-US" altLang="en-US" sz="1500" b="0" dirty="0">
                <a:solidFill>
                  <a:schemeClr val="tx1"/>
                </a:solidFill>
              </a:endParaRPr>
            </a:p>
            <a:p>
              <a:pPr algn="l">
                <a:lnSpc>
                  <a:spcPct val="95000"/>
                </a:lnSpc>
                <a:spcBef>
                  <a:spcPct val="0"/>
                </a:spcBef>
                <a:spcAft>
                  <a:spcPct val="20000"/>
                </a:spcAft>
              </a:pPr>
              <a:r>
                <a:rPr lang="en-US" altLang="en-US" sz="1500" b="0" dirty="0">
                  <a:solidFill>
                    <a:schemeClr val="tx1"/>
                  </a:solidFill>
                </a:rPr>
                <a:t>* System</a:t>
              </a:r>
            </a:p>
            <a:p>
              <a:pPr algn="l">
                <a:lnSpc>
                  <a:spcPct val="95000"/>
                </a:lnSpc>
                <a:spcBef>
                  <a:spcPct val="0"/>
                </a:spcBef>
                <a:spcAft>
                  <a:spcPct val="20000"/>
                </a:spcAft>
              </a:pPr>
              <a:r>
                <a:rPr lang="en-US" altLang="en-US" sz="1500" b="0" dirty="0">
                  <a:solidFill>
                    <a:schemeClr val="tx1"/>
                  </a:solidFill>
                </a:rPr>
                <a:t>* Development</a:t>
              </a:r>
            </a:p>
            <a:p>
              <a:pPr algn="l">
                <a:lnSpc>
                  <a:spcPct val="95000"/>
                </a:lnSpc>
                <a:spcBef>
                  <a:spcPct val="0"/>
                </a:spcBef>
                <a:spcAft>
                  <a:spcPct val="20000"/>
                </a:spcAft>
              </a:pPr>
              <a:r>
                <a:rPr lang="en-US" altLang="en-US" sz="1500" b="0" dirty="0">
                  <a:solidFill>
                    <a:schemeClr val="tx1"/>
                  </a:solidFill>
                </a:rPr>
                <a:t>* Prime Item</a:t>
              </a:r>
            </a:p>
            <a:p>
              <a:pPr algn="l">
                <a:lnSpc>
                  <a:spcPct val="95000"/>
                </a:lnSpc>
                <a:spcBef>
                  <a:spcPct val="0"/>
                </a:spcBef>
                <a:spcAft>
                  <a:spcPct val="20000"/>
                </a:spcAft>
              </a:pPr>
              <a:r>
                <a:rPr lang="en-US" altLang="en-US" sz="1500" b="0" dirty="0">
                  <a:solidFill>
                    <a:schemeClr val="tx1"/>
                  </a:solidFill>
                </a:rPr>
                <a:t>* Critical Item</a:t>
              </a:r>
            </a:p>
            <a:p>
              <a:pPr algn="l">
                <a:lnSpc>
                  <a:spcPct val="95000"/>
                </a:lnSpc>
                <a:spcBef>
                  <a:spcPct val="0"/>
                </a:spcBef>
                <a:spcAft>
                  <a:spcPct val="20000"/>
                </a:spcAft>
              </a:pPr>
              <a:r>
                <a:rPr lang="en-US" altLang="en-US" sz="1500" b="0" dirty="0">
                  <a:solidFill>
                    <a:schemeClr val="tx1"/>
                  </a:solidFill>
                </a:rPr>
                <a:t>* Complex Item</a:t>
              </a:r>
            </a:p>
            <a:p>
              <a:pPr algn="l">
                <a:lnSpc>
                  <a:spcPct val="95000"/>
                </a:lnSpc>
                <a:spcBef>
                  <a:spcPct val="0"/>
                </a:spcBef>
                <a:spcAft>
                  <a:spcPct val="20000"/>
                </a:spcAft>
              </a:pPr>
              <a:r>
                <a:rPr lang="en-US" altLang="en-US" sz="1500" b="0" dirty="0">
                  <a:solidFill>
                    <a:schemeClr val="tx1"/>
                  </a:solidFill>
                </a:rPr>
                <a:t>* Non-Complex</a:t>
              </a:r>
            </a:p>
            <a:p>
              <a:pPr algn="l">
                <a:lnSpc>
                  <a:spcPct val="95000"/>
                </a:lnSpc>
                <a:spcBef>
                  <a:spcPct val="0"/>
                </a:spcBef>
                <a:spcAft>
                  <a:spcPct val="20000"/>
                </a:spcAft>
              </a:pPr>
              <a:r>
                <a:rPr lang="en-US" altLang="en-US" sz="1500" b="0" dirty="0">
                  <a:solidFill>
                    <a:schemeClr val="tx1"/>
                  </a:solidFill>
                </a:rPr>
                <a:t>* Software Items</a:t>
              </a:r>
            </a:p>
            <a:p>
              <a:pPr algn="l">
                <a:lnSpc>
                  <a:spcPct val="95000"/>
                </a:lnSpc>
                <a:spcBef>
                  <a:spcPct val="0"/>
                </a:spcBef>
                <a:spcAft>
                  <a:spcPct val="20000"/>
                </a:spcAft>
              </a:pPr>
              <a:r>
                <a:rPr lang="en-US" altLang="en-US" sz="1500" b="0" dirty="0">
                  <a:solidFill>
                    <a:schemeClr val="tx1"/>
                  </a:solidFill>
                </a:rPr>
                <a:t>* Product</a:t>
              </a:r>
            </a:p>
            <a:p>
              <a:pPr algn="l">
                <a:lnSpc>
                  <a:spcPct val="95000"/>
                </a:lnSpc>
                <a:spcBef>
                  <a:spcPct val="0"/>
                </a:spcBef>
                <a:spcAft>
                  <a:spcPct val="20000"/>
                </a:spcAft>
              </a:pPr>
              <a:r>
                <a:rPr lang="en-US" altLang="en-US" sz="1500" b="0" dirty="0">
                  <a:solidFill>
                    <a:schemeClr val="tx1"/>
                  </a:solidFill>
                </a:rPr>
                <a:t>* Process</a:t>
              </a:r>
            </a:p>
            <a:p>
              <a:pPr algn="l">
                <a:lnSpc>
                  <a:spcPct val="95000"/>
                </a:lnSpc>
                <a:spcBef>
                  <a:spcPct val="0"/>
                </a:spcBef>
                <a:spcAft>
                  <a:spcPct val="20000"/>
                </a:spcAft>
              </a:pPr>
              <a:r>
                <a:rPr lang="en-US" altLang="en-US" sz="1500" b="0" dirty="0">
                  <a:solidFill>
                    <a:schemeClr val="tx1"/>
                  </a:solidFill>
                </a:rPr>
                <a:t>* Material</a:t>
              </a:r>
            </a:p>
          </p:txBody>
        </p:sp>
        <p:sp>
          <p:nvSpPr>
            <p:cNvPr id="7" name="Rectangle 8"/>
            <p:cNvSpPr>
              <a:spLocks noChangeArrowheads="1"/>
            </p:cNvSpPr>
            <p:nvPr/>
          </p:nvSpPr>
          <p:spPr bwMode="auto">
            <a:xfrm>
              <a:off x="9618041" y="1662389"/>
              <a:ext cx="2254250" cy="143192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92067" tIns="46034" rIns="92067" bIns="46034">
              <a:spAutoFit/>
            </a:bodyPr>
            <a:lstStyle/>
            <a:p>
              <a:pPr algn="l">
                <a:lnSpc>
                  <a:spcPct val="95000"/>
                </a:lnSpc>
                <a:spcBef>
                  <a:spcPct val="0"/>
                </a:spcBef>
                <a:spcAft>
                  <a:spcPct val="20000"/>
                </a:spcAft>
              </a:pPr>
              <a:r>
                <a:rPr lang="en-US" altLang="en-US" sz="1900" u="sng" dirty="0">
                  <a:solidFill>
                    <a:schemeClr val="tx1"/>
                  </a:solidFill>
                </a:rPr>
                <a:t>Drawings/Lists</a:t>
              </a:r>
            </a:p>
            <a:p>
              <a:pPr algn="l">
                <a:lnSpc>
                  <a:spcPct val="95000"/>
                </a:lnSpc>
                <a:spcBef>
                  <a:spcPct val="0"/>
                </a:spcBef>
                <a:spcAft>
                  <a:spcPct val="20000"/>
                </a:spcAft>
              </a:pPr>
              <a:r>
                <a:rPr lang="en-US" altLang="en-US" sz="1500" b="0" dirty="0">
                  <a:solidFill>
                    <a:schemeClr val="tx1"/>
                  </a:solidFill>
                </a:rPr>
                <a:t>* Engineering Document</a:t>
              </a:r>
            </a:p>
            <a:p>
              <a:pPr algn="l">
                <a:lnSpc>
                  <a:spcPct val="95000"/>
                </a:lnSpc>
                <a:spcBef>
                  <a:spcPct val="0"/>
                </a:spcBef>
                <a:spcAft>
                  <a:spcPct val="20000"/>
                </a:spcAft>
              </a:pPr>
              <a:r>
                <a:rPr lang="en-US" altLang="en-US" sz="1500" b="0" dirty="0">
                  <a:solidFill>
                    <a:schemeClr val="tx1"/>
                  </a:solidFill>
                </a:rPr>
                <a:t>* Digital Data File</a:t>
              </a:r>
            </a:p>
            <a:p>
              <a:pPr algn="l">
                <a:lnSpc>
                  <a:spcPct val="95000"/>
                </a:lnSpc>
                <a:spcBef>
                  <a:spcPct val="0"/>
                </a:spcBef>
                <a:spcAft>
                  <a:spcPct val="20000"/>
                </a:spcAft>
              </a:pPr>
              <a:r>
                <a:rPr lang="en-US" altLang="en-US" sz="1500" b="0" dirty="0">
                  <a:solidFill>
                    <a:schemeClr val="tx1"/>
                  </a:solidFill>
                </a:rPr>
                <a:t>* Specification Tree</a:t>
              </a:r>
            </a:p>
            <a:p>
              <a:pPr algn="l">
                <a:lnSpc>
                  <a:spcPct val="95000"/>
                </a:lnSpc>
                <a:spcBef>
                  <a:spcPct val="0"/>
                </a:spcBef>
                <a:spcAft>
                  <a:spcPct val="20000"/>
                </a:spcAft>
              </a:pPr>
              <a:r>
                <a:rPr lang="en-US" altLang="en-US" sz="1500" b="0" dirty="0">
                  <a:solidFill>
                    <a:schemeClr val="tx1"/>
                  </a:solidFill>
                </a:rPr>
                <a:t>* Drawing Tree</a:t>
              </a:r>
            </a:p>
          </p:txBody>
        </p:sp>
        <p:sp>
          <p:nvSpPr>
            <p:cNvPr id="8" name="Rectangle 9"/>
            <p:cNvSpPr>
              <a:spLocks noChangeArrowheads="1"/>
            </p:cNvSpPr>
            <p:nvPr/>
          </p:nvSpPr>
          <p:spPr bwMode="auto">
            <a:xfrm>
              <a:off x="9628487" y="3094314"/>
              <a:ext cx="2243804" cy="1385887"/>
            </a:xfrm>
            <a:prstGeom prst="rect">
              <a:avLst/>
            </a:prstGeom>
            <a:ln/>
          </p:spPr>
          <p:style>
            <a:lnRef idx="1">
              <a:schemeClr val="accent6"/>
            </a:lnRef>
            <a:fillRef idx="2">
              <a:schemeClr val="accent6"/>
            </a:fillRef>
            <a:effectRef idx="1">
              <a:schemeClr val="accent6"/>
            </a:effectRef>
            <a:fontRef idx="minor">
              <a:schemeClr val="dk1"/>
            </a:fontRef>
          </p:style>
          <p:txBody>
            <a:bodyPr wrap="square" lIns="92067" tIns="46034" rIns="92067" bIns="46034">
              <a:spAutoFit/>
            </a:bodyPr>
            <a:lstStyle/>
            <a:p>
              <a:pPr algn="l">
                <a:lnSpc>
                  <a:spcPct val="95000"/>
                </a:lnSpc>
                <a:spcBef>
                  <a:spcPct val="0"/>
                </a:spcBef>
                <a:spcAft>
                  <a:spcPct val="20000"/>
                </a:spcAft>
              </a:pPr>
              <a:r>
                <a:rPr lang="en-US" altLang="en-US" sz="1900" u="sng" dirty="0">
                  <a:solidFill>
                    <a:schemeClr val="tx1"/>
                  </a:solidFill>
                </a:rPr>
                <a:t>Other</a:t>
              </a:r>
              <a:endParaRPr lang="en-US" altLang="en-US" sz="1900" dirty="0">
                <a:solidFill>
                  <a:schemeClr val="tx1"/>
                </a:solidFill>
              </a:endParaRPr>
            </a:p>
            <a:p>
              <a:pPr algn="l">
                <a:lnSpc>
                  <a:spcPct val="95000"/>
                </a:lnSpc>
                <a:spcBef>
                  <a:spcPct val="0"/>
                </a:spcBef>
                <a:spcAft>
                  <a:spcPct val="20000"/>
                </a:spcAft>
              </a:pPr>
              <a:r>
                <a:rPr lang="en-US" altLang="en-US" sz="1500" b="0" dirty="0">
                  <a:solidFill>
                    <a:schemeClr val="tx1"/>
                  </a:solidFill>
                </a:rPr>
                <a:t>* Non-</a:t>
              </a:r>
              <a:r>
                <a:rPr lang="en-US" altLang="en-US" sz="1500" b="0" dirty="0" err="1">
                  <a:solidFill>
                    <a:schemeClr val="tx1"/>
                  </a:solidFill>
                </a:rPr>
                <a:t>Govt</a:t>
              </a:r>
              <a:r>
                <a:rPr lang="en-US" altLang="en-US" sz="1500" b="0" dirty="0">
                  <a:solidFill>
                    <a:schemeClr val="tx1"/>
                  </a:solidFill>
                </a:rPr>
                <a:t> Standards</a:t>
              </a:r>
            </a:p>
            <a:p>
              <a:pPr algn="l">
                <a:lnSpc>
                  <a:spcPct val="95000"/>
                </a:lnSpc>
                <a:spcBef>
                  <a:spcPct val="0"/>
                </a:spcBef>
                <a:spcAft>
                  <a:spcPct val="20000"/>
                </a:spcAft>
              </a:pPr>
              <a:r>
                <a:rPr lang="en-US" altLang="en-US" sz="1500" b="0" dirty="0">
                  <a:solidFill>
                    <a:schemeClr val="tx1"/>
                  </a:solidFill>
                </a:rPr>
                <a:t>* ISO</a:t>
              </a:r>
            </a:p>
            <a:p>
              <a:pPr algn="l">
                <a:lnSpc>
                  <a:spcPct val="95000"/>
                </a:lnSpc>
                <a:spcBef>
                  <a:spcPct val="0"/>
                </a:spcBef>
                <a:spcAft>
                  <a:spcPct val="20000"/>
                </a:spcAft>
              </a:pPr>
              <a:r>
                <a:rPr lang="en-US" altLang="en-US" sz="1500" b="0" dirty="0">
                  <a:solidFill>
                    <a:schemeClr val="tx1"/>
                  </a:solidFill>
                </a:rPr>
                <a:t>* Commercial Item</a:t>
              </a:r>
              <a:br>
                <a:rPr lang="en-US" altLang="en-US" sz="1500" b="0" dirty="0">
                  <a:solidFill>
                    <a:schemeClr val="tx1"/>
                  </a:solidFill>
                </a:rPr>
              </a:br>
              <a:r>
                <a:rPr lang="en-US" altLang="en-US" sz="1500" b="0" dirty="0">
                  <a:solidFill>
                    <a:schemeClr val="tx1"/>
                  </a:solidFill>
                </a:rPr>
                <a:t>   Descriptions</a:t>
              </a:r>
            </a:p>
          </p:txBody>
        </p:sp>
      </p:grpSp>
      <p:sp>
        <p:nvSpPr>
          <p:cNvPr id="10" name="Rectangle 9"/>
          <p:cNvSpPr/>
          <p:nvPr/>
        </p:nvSpPr>
        <p:spPr>
          <a:xfrm>
            <a:off x="4959928" y="1816553"/>
            <a:ext cx="2587837" cy="2308324"/>
          </a:xfrm>
          <a:prstGeom prst="rect">
            <a:avLst/>
          </a:prstGeom>
        </p:spPr>
        <p:txBody>
          <a:bodyPr wrap="square">
            <a:spAutoFit/>
          </a:bodyPr>
          <a:lstStyle/>
          <a:p>
            <a:r>
              <a:rPr lang="en-US" b="1" dirty="0"/>
              <a:t>What is the difference between </a:t>
            </a:r>
          </a:p>
          <a:p>
            <a:pPr marL="285750" indent="-285750">
              <a:buFont typeface="Arial" panose="020B0604020202020204" pitchFamily="34" charset="0"/>
              <a:buChar char="•"/>
            </a:pPr>
            <a:r>
              <a:rPr lang="en-US" b="1" dirty="0"/>
              <a:t>IT Manager, </a:t>
            </a:r>
          </a:p>
          <a:p>
            <a:pPr marL="285750" indent="-285750">
              <a:buFont typeface="Arial" panose="020B0604020202020204" pitchFamily="34" charset="0"/>
              <a:buChar char="•"/>
            </a:pPr>
            <a:r>
              <a:rPr lang="en-US" b="1" dirty="0"/>
              <a:t>Security Manager, </a:t>
            </a:r>
          </a:p>
          <a:p>
            <a:pPr marL="285750" indent="-285750">
              <a:buFont typeface="Arial" panose="020B0604020202020204" pitchFamily="34" charset="0"/>
              <a:buChar char="•"/>
            </a:pPr>
            <a:r>
              <a:rPr lang="en-US" b="1" dirty="0"/>
              <a:t>Data Manager, </a:t>
            </a:r>
          </a:p>
          <a:p>
            <a:pPr marL="285750" indent="-285750">
              <a:buFont typeface="Arial" panose="020B0604020202020204" pitchFamily="34" charset="0"/>
              <a:buChar char="•"/>
            </a:pPr>
            <a:r>
              <a:rPr lang="en-US" b="1" dirty="0"/>
              <a:t>Configuration Manager, </a:t>
            </a:r>
          </a:p>
          <a:p>
            <a:pPr marL="285750" indent="-285750">
              <a:buFont typeface="Arial" panose="020B0604020202020204" pitchFamily="34" charset="0"/>
              <a:buChar char="•"/>
            </a:pPr>
            <a:r>
              <a:rPr lang="en-US" b="1" dirty="0"/>
              <a:t>Quality Manager?</a:t>
            </a:r>
          </a:p>
        </p:txBody>
      </p:sp>
    </p:spTree>
    <p:extLst>
      <p:ext uri="{BB962C8B-B14F-4D97-AF65-F5344CB8AC3E}">
        <p14:creationId xmlns:p14="http://schemas.microsoft.com/office/powerpoint/2010/main" val="52037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STUDIES</a:t>
            </a:r>
          </a:p>
        </p:txBody>
      </p:sp>
      <p:sp>
        <p:nvSpPr>
          <p:cNvPr id="3" name="Content Placeholder 2"/>
          <p:cNvSpPr>
            <a:spLocks noGrp="1"/>
          </p:cNvSpPr>
          <p:nvPr>
            <p:ph idx="1"/>
          </p:nvPr>
        </p:nvSpPr>
        <p:spPr/>
        <p:txBody>
          <a:bodyPr>
            <a:normAutofit/>
          </a:bodyPr>
          <a:lstStyle/>
          <a:p>
            <a:r>
              <a:rPr lang="en-US" dirty="0"/>
              <a:t> Relate the principles taught in the article to your proposed solution. This includes identification of SCI, ECP, SCCB, DO, and CCC.</a:t>
            </a:r>
          </a:p>
          <a:p>
            <a:pPr lvl="1"/>
            <a:endParaRPr lang="en-US" dirty="0"/>
          </a:p>
          <a:p>
            <a:pPr lvl="1"/>
            <a:r>
              <a:rPr lang="en-US" dirty="0"/>
              <a:t>SCI - S/W Configuration Item</a:t>
            </a:r>
            <a:endParaRPr lang="en-US" sz="1400" dirty="0"/>
          </a:p>
          <a:p>
            <a:pPr lvl="1"/>
            <a:r>
              <a:rPr lang="en-US" dirty="0"/>
              <a:t>ECP - Engineering Change Proposal</a:t>
            </a:r>
          </a:p>
          <a:p>
            <a:pPr lvl="1"/>
            <a:r>
              <a:rPr lang="en-US" dirty="0"/>
              <a:t>SCCB - Software Configuration Control Board</a:t>
            </a:r>
          </a:p>
          <a:p>
            <a:pPr lvl="1"/>
            <a:r>
              <a:rPr lang="en-US" dirty="0"/>
              <a:t>PSL – Program Support Libraries</a:t>
            </a:r>
            <a:r>
              <a:rPr lang="en-US" sz="1400" dirty="0"/>
              <a:t> (Test Data, SW, </a:t>
            </a:r>
            <a:r>
              <a:rPr lang="en-US" sz="1400" dirty="0" err="1"/>
              <a:t>etc</a:t>
            </a:r>
            <a:r>
              <a:rPr lang="en-US" sz="1400" dirty="0"/>
              <a:t>)</a:t>
            </a:r>
          </a:p>
          <a:p>
            <a:pPr lvl="1"/>
            <a:r>
              <a:rPr lang="en-US" dirty="0"/>
              <a:t>DO - Design Object in Development Domain</a:t>
            </a:r>
          </a:p>
          <a:p>
            <a:pPr lvl="1"/>
            <a:r>
              <a:rPr lang="en-US" dirty="0"/>
              <a:t>CCC – Change &amp; Configuration Control Environment</a:t>
            </a:r>
            <a:br>
              <a:rPr lang="en-US" dirty="0"/>
            </a:br>
            <a:endParaRPr lang="en-US" dirty="0"/>
          </a:p>
        </p:txBody>
      </p:sp>
      <p:sp>
        <p:nvSpPr>
          <p:cNvPr id="4" name="TextBox 3"/>
          <p:cNvSpPr txBox="1"/>
          <p:nvPr/>
        </p:nvSpPr>
        <p:spPr>
          <a:xfrm>
            <a:off x="7772400" y="3411416"/>
            <a:ext cx="4009111" cy="2862322"/>
          </a:xfrm>
          <a:prstGeom prst="rect">
            <a:avLst/>
          </a:prstGeom>
          <a:noFill/>
        </p:spPr>
        <p:txBody>
          <a:bodyPr wrap="none" rtlCol="0">
            <a:spAutoFit/>
          </a:bodyPr>
          <a:lstStyle/>
          <a:p>
            <a:pPr lvl="0"/>
            <a:r>
              <a:rPr lang="en-US" dirty="0"/>
              <a:t>Other Issues:</a:t>
            </a:r>
          </a:p>
          <a:p>
            <a:pPr lvl="1"/>
            <a:r>
              <a:rPr lang="en-US" dirty="0"/>
              <a:t>Bad merge</a:t>
            </a:r>
          </a:p>
          <a:p>
            <a:pPr lvl="1"/>
            <a:r>
              <a:rPr lang="en-US" dirty="0"/>
              <a:t>Hit by a bus, quits, sick – disappears</a:t>
            </a:r>
          </a:p>
          <a:p>
            <a:pPr lvl="1"/>
            <a:r>
              <a:rPr lang="en-US" dirty="0"/>
              <a:t>Loss of code</a:t>
            </a:r>
          </a:p>
          <a:p>
            <a:pPr lvl="1"/>
            <a:r>
              <a:rPr lang="en-US" dirty="0"/>
              <a:t>Lack of SCM</a:t>
            </a:r>
          </a:p>
          <a:p>
            <a:pPr lvl="1"/>
            <a:r>
              <a:rPr lang="en-US" dirty="0"/>
              <a:t>Lack of Knowledge – scope, domain</a:t>
            </a:r>
          </a:p>
          <a:p>
            <a:pPr lvl="1"/>
            <a:r>
              <a:rPr lang="en-US" dirty="0"/>
              <a:t>Bad implementation</a:t>
            </a:r>
          </a:p>
          <a:p>
            <a:pPr lvl="1"/>
            <a:r>
              <a:rPr lang="en-US" dirty="0"/>
              <a:t>Fixing someone else mistake</a:t>
            </a:r>
          </a:p>
          <a:p>
            <a:pPr lvl="1"/>
            <a:r>
              <a:rPr lang="en-US" dirty="0"/>
              <a:t>Duplicate work</a:t>
            </a:r>
          </a:p>
          <a:p>
            <a:endParaRPr lang="en-US" dirty="0"/>
          </a:p>
        </p:txBody>
      </p:sp>
    </p:spTree>
    <p:extLst>
      <p:ext uri="{BB962C8B-B14F-4D97-AF65-F5344CB8AC3E}">
        <p14:creationId xmlns:p14="http://schemas.microsoft.com/office/powerpoint/2010/main" val="177310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a:t>Case Study 1 </a:t>
            </a:r>
            <a:r>
              <a:rPr lang="en-US" dirty="0"/>
              <a:t>– Design and Code Mismatch</a:t>
            </a:r>
          </a:p>
        </p:txBody>
      </p:sp>
      <p:sp>
        <p:nvSpPr>
          <p:cNvPr id="13" name="Content Placeholder 12"/>
          <p:cNvSpPr>
            <a:spLocks noGrp="1"/>
          </p:cNvSpPr>
          <p:nvPr>
            <p:ph idx="1"/>
          </p:nvPr>
        </p:nvSpPr>
        <p:spPr/>
        <p:txBody>
          <a:bodyPr>
            <a:normAutofit/>
          </a:bodyPr>
          <a:lstStyle/>
          <a:p>
            <a:r>
              <a:rPr lang="en-US" dirty="0"/>
              <a:t>A development team has spent 2 months writing code based on a design description that is baselined in their Version Control System. </a:t>
            </a:r>
          </a:p>
          <a:p>
            <a:r>
              <a:rPr lang="en-US" dirty="0"/>
              <a:t>Unfortunately, unbeknownst to the developers, there are multiple outstanding approved Change Requests (CRs) against the design description.</a:t>
            </a:r>
          </a:p>
          <a:p>
            <a:r>
              <a:rPr lang="en-US" dirty="0"/>
              <a:t>When the CRs are finally implemented in the design, the design becomes substantially different. It does not match the newly developed source code and 10,000 lines of code must be reworked.</a:t>
            </a:r>
          </a:p>
          <a:p>
            <a:r>
              <a:rPr lang="en-US" dirty="0"/>
              <a:t>How could this have been avoided?</a:t>
            </a:r>
          </a:p>
          <a:p>
            <a:pPr marL="0" indent="0">
              <a:buNone/>
            </a:pPr>
            <a:endParaRPr lang="en-US" dirty="0"/>
          </a:p>
          <a:p>
            <a:pPr marL="0" indent="0">
              <a:buNone/>
            </a:pPr>
            <a:endParaRPr lang="en-US" dirty="0"/>
          </a:p>
        </p:txBody>
      </p:sp>
      <p:pic>
        <p:nvPicPr>
          <p:cNvPr id="3" name="Picture 2"/>
          <p:cNvPicPr>
            <a:picLocks noChangeAspect="1"/>
          </p:cNvPicPr>
          <p:nvPr/>
        </p:nvPicPr>
        <p:blipFill>
          <a:blip r:embed="rId3"/>
          <a:stretch>
            <a:fillRect/>
          </a:stretch>
        </p:blipFill>
        <p:spPr>
          <a:xfrm>
            <a:off x="9919063" y="5274864"/>
            <a:ext cx="2173604" cy="1488194"/>
          </a:xfrm>
          <a:prstGeom prst="rect">
            <a:avLst/>
          </a:prstGeom>
        </p:spPr>
      </p:pic>
    </p:spTree>
    <p:extLst>
      <p:ext uri="{BB962C8B-B14F-4D97-AF65-F5344CB8AC3E}">
        <p14:creationId xmlns:p14="http://schemas.microsoft.com/office/powerpoint/2010/main" val="155318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b="1" dirty="0"/>
              <a:t>Case Study 1 </a:t>
            </a:r>
            <a:r>
              <a:rPr lang="en-US" dirty="0"/>
              <a:t>– Design and Code Mismatch</a:t>
            </a:r>
            <a:br>
              <a:rPr lang="en-US" dirty="0"/>
            </a:br>
            <a:r>
              <a:rPr lang="en-US" b="1" dirty="0"/>
              <a:t>Example Solutions	</a:t>
            </a:r>
          </a:p>
        </p:txBody>
      </p:sp>
      <p:sp>
        <p:nvSpPr>
          <p:cNvPr id="13" name="Content Placeholder 12"/>
          <p:cNvSpPr>
            <a:spLocks noGrp="1"/>
          </p:cNvSpPr>
          <p:nvPr>
            <p:ph idx="1"/>
          </p:nvPr>
        </p:nvSpPr>
        <p:spPr>
          <a:xfrm>
            <a:off x="1116037" y="1737360"/>
            <a:ext cx="10058400" cy="4023360"/>
          </a:xfrm>
        </p:spPr>
        <p:txBody>
          <a:bodyPr>
            <a:normAutofit fontScale="77500" lnSpcReduction="20000"/>
          </a:bodyPr>
          <a:lstStyle/>
          <a:p>
            <a:pPr marL="0" indent="0">
              <a:buNone/>
            </a:pPr>
            <a:r>
              <a:rPr lang="en-US" dirty="0"/>
              <a:t>Documentation should be </a:t>
            </a:r>
            <a:r>
              <a:rPr lang="en-US" dirty="0" err="1"/>
              <a:t>baselined</a:t>
            </a:r>
            <a:r>
              <a:rPr lang="en-US" dirty="0"/>
              <a:t> and configured in a Version Control System. Any changes written against the </a:t>
            </a:r>
            <a:r>
              <a:rPr lang="en-US" dirty="0" err="1"/>
              <a:t>baselined</a:t>
            </a:r>
            <a:r>
              <a:rPr lang="en-US" dirty="0"/>
              <a:t> document should be reflected in a document CR. </a:t>
            </a:r>
          </a:p>
          <a:p>
            <a:r>
              <a:rPr lang="en-US" dirty="0"/>
              <a:t>When a document CR is presented at the SCCB, applicable stakeholders should be present, understand the impact of the changes, and relay the information to those that need to know.</a:t>
            </a:r>
          </a:p>
          <a:p>
            <a:r>
              <a:rPr lang="en-US" dirty="0"/>
              <a:t>SCCB minutes should be generated and distributed after each SCCB. Team members should review the minutes to become aware of the approved changes, especially if they were not present at the SCCB. Attendance at the meeting should be recorded.</a:t>
            </a:r>
          </a:p>
          <a:p>
            <a:r>
              <a:rPr lang="en-US" b="1" dirty="0"/>
              <a:t>Design changes should not lag</a:t>
            </a:r>
            <a:r>
              <a:rPr lang="en-US" dirty="0"/>
              <a:t>. Design changes should be scheduled to be worked in a timely manner.</a:t>
            </a:r>
          </a:p>
          <a:p>
            <a:r>
              <a:rPr lang="en-US" dirty="0"/>
              <a:t>A process should be put in place to review outstanding CRs against the </a:t>
            </a:r>
            <a:br>
              <a:rPr lang="en-US" dirty="0"/>
            </a:br>
            <a:r>
              <a:rPr lang="en-US" dirty="0"/>
              <a:t>design before development begins – make the configuration status of </a:t>
            </a:r>
            <a:br>
              <a:rPr lang="en-US" dirty="0"/>
            </a:br>
            <a:r>
              <a:rPr lang="en-US" dirty="0"/>
              <a:t>the design known to the developers.</a:t>
            </a:r>
          </a:p>
        </p:txBody>
      </p:sp>
      <p:pic>
        <p:nvPicPr>
          <p:cNvPr id="3" name="Picture 2"/>
          <p:cNvPicPr>
            <a:picLocks noChangeAspect="1"/>
          </p:cNvPicPr>
          <p:nvPr/>
        </p:nvPicPr>
        <p:blipFill>
          <a:blip r:embed="rId3"/>
          <a:stretch>
            <a:fillRect/>
          </a:stretch>
        </p:blipFill>
        <p:spPr>
          <a:xfrm>
            <a:off x="9457509" y="4819364"/>
            <a:ext cx="2734491" cy="2038636"/>
          </a:xfrm>
          <a:prstGeom prst="rect">
            <a:avLst/>
          </a:prstGeom>
        </p:spPr>
      </p:pic>
    </p:spTree>
    <p:extLst>
      <p:ext uri="{BB962C8B-B14F-4D97-AF65-F5344CB8AC3E}">
        <p14:creationId xmlns:p14="http://schemas.microsoft.com/office/powerpoint/2010/main" val="1882944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a:t>Case Study 2 </a:t>
            </a:r>
            <a:r>
              <a:rPr lang="en-US" dirty="0"/>
              <a:t>– Parallel Development</a:t>
            </a:r>
          </a:p>
        </p:txBody>
      </p:sp>
      <p:sp>
        <p:nvSpPr>
          <p:cNvPr id="13" name="Content Placeholder 12"/>
          <p:cNvSpPr>
            <a:spLocks noGrp="1"/>
          </p:cNvSpPr>
          <p:nvPr>
            <p:ph idx="1"/>
          </p:nvPr>
        </p:nvSpPr>
        <p:spPr>
          <a:xfrm>
            <a:off x="677333" y="1737359"/>
            <a:ext cx="10389251" cy="4522763"/>
          </a:xfrm>
        </p:spPr>
        <p:txBody>
          <a:bodyPr>
            <a:normAutofit fontScale="70000" lnSpcReduction="20000"/>
          </a:bodyPr>
          <a:lstStyle/>
          <a:p>
            <a:pPr marL="0" indent="0">
              <a:buNone/>
            </a:pPr>
            <a:r>
              <a:rPr lang="en-US" sz="2600" b="1" dirty="0"/>
              <a:t>Scenario:</a:t>
            </a:r>
          </a:p>
          <a:p>
            <a:pPr marL="0" indent="0">
              <a:spcBef>
                <a:spcPts val="1200"/>
              </a:spcBef>
              <a:buNone/>
            </a:pPr>
            <a:r>
              <a:rPr lang="en-US" dirty="0"/>
              <a:t>Program X has a well documented and well tested production baseline that has been delivered to the customer. It is stored in the Version Control System and labeled </a:t>
            </a:r>
            <a:r>
              <a:rPr lang="en-US" b="1" dirty="0"/>
              <a:t>REL_1.0</a:t>
            </a:r>
            <a:r>
              <a:rPr lang="en-US" dirty="0"/>
              <a:t>. The customer is so happy with their new product that they have paid for </a:t>
            </a:r>
            <a:r>
              <a:rPr lang="en-US" b="1" dirty="0"/>
              <a:t>3 enhancements</a:t>
            </a:r>
            <a:r>
              <a:rPr lang="en-US" dirty="0"/>
              <a:t>. The only negative is that the customer wants the enhancements delivered in </a:t>
            </a:r>
            <a:r>
              <a:rPr lang="en-US" b="1" dirty="0"/>
              <a:t>3 weeks</a:t>
            </a:r>
            <a:r>
              <a:rPr lang="en-US" dirty="0"/>
              <a:t>. </a:t>
            </a:r>
          </a:p>
          <a:p>
            <a:pPr marL="0" indent="0">
              <a:spcBef>
                <a:spcPts val="1200"/>
              </a:spcBef>
              <a:buNone/>
            </a:pPr>
            <a:r>
              <a:rPr lang="en-US" dirty="0"/>
              <a:t>How should the software development be organized so that this schedule can be met?</a:t>
            </a:r>
          </a:p>
          <a:p>
            <a:pPr marL="457200" indent="-457200">
              <a:buAutoNum type="arabicPeriod"/>
            </a:pPr>
            <a:r>
              <a:rPr lang="en-US" dirty="0"/>
              <a:t>Software management has decided to assemble 3 teams to implement each enhancement. How can the teams work efficiently and not “step on” each other?</a:t>
            </a:r>
          </a:p>
          <a:p>
            <a:pPr marL="457200" indent="-457200">
              <a:buAutoNum type="arabicPeriod"/>
            </a:pPr>
            <a:r>
              <a:rPr lang="en-US" dirty="0"/>
              <a:t>Team 1 and team 2 are finishing their efforts faster than team 3. They want to integrate their changes together. What are the strategies for making this happen?</a:t>
            </a:r>
          </a:p>
          <a:p>
            <a:pPr marL="457200" indent="-457200">
              <a:buAutoNum type="arabicPeriod"/>
            </a:pPr>
            <a:r>
              <a:rPr lang="en-US" dirty="0"/>
              <a:t>Team 3 is finally finished (their enhancement was more difficult). How should they join team 1 and team 2’s integration effort?</a:t>
            </a:r>
          </a:p>
          <a:p>
            <a:pPr marL="457200" indent="-457200">
              <a:buAutoNum type="arabicPeriod"/>
            </a:pPr>
            <a:r>
              <a:rPr lang="en-US" dirty="0"/>
              <a:t>Team 3’s enhancement is not functioning per customer requirements. The customer and management have decided that the 3</a:t>
            </a:r>
            <a:r>
              <a:rPr lang="en-US" baseline="30000" dirty="0"/>
              <a:t>rd</a:t>
            </a:r>
            <a:r>
              <a:rPr lang="en-US" dirty="0"/>
              <a:t> enhancement is not necessary for the next release and can be delivered at a later time. </a:t>
            </a:r>
          </a:p>
          <a:p>
            <a:pPr marL="0" indent="0">
              <a:buNone/>
            </a:pPr>
            <a:r>
              <a:rPr lang="en-US" dirty="0"/>
              <a:t>What is the easiest way to baseline the software and deliver to the customer?</a:t>
            </a:r>
          </a:p>
        </p:txBody>
      </p:sp>
      <p:sp>
        <p:nvSpPr>
          <p:cNvPr id="2" name="Slide Number Placeholder 1"/>
          <p:cNvSpPr>
            <a:spLocks noGrp="1"/>
          </p:cNvSpPr>
          <p:nvPr>
            <p:ph type="sldNum" sz="quarter" idx="12"/>
          </p:nvPr>
        </p:nvSpPr>
        <p:spPr/>
        <p:txBody>
          <a:bodyPr/>
          <a:lstStyle/>
          <a:p>
            <a:fld id="{BE6D4B03-E339-4C9D-AC39-0BD7C921B5B0}" type="slidenum">
              <a:rPr lang="en-US" smtClean="0"/>
              <a:pPr/>
              <a:t>59</a:t>
            </a:fld>
            <a:endParaRPr lang="en-US" dirty="0"/>
          </a:p>
        </p:txBody>
      </p:sp>
      <p:pic>
        <p:nvPicPr>
          <p:cNvPr id="4" name="Picture 3"/>
          <p:cNvPicPr>
            <a:picLocks noChangeAspect="1"/>
          </p:cNvPicPr>
          <p:nvPr/>
        </p:nvPicPr>
        <p:blipFill>
          <a:blip r:embed="rId2"/>
          <a:stretch>
            <a:fillRect/>
          </a:stretch>
        </p:blipFill>
        <p:spPr>
          <a:xfrm>
            <a:off x="9893813" y="0"/>
            <a:ext cx="2298187" cy="1537696"/>
          </a:xfrm>
          <a:prstGeom prst="rect">
            <a:avLst/>
          </a:prstGeom>
        </p:spPr>
      </p:pic>
    </p:spTree>
    <p:extLst>
      <p:ext uri="{BB962C8B-B14F-4D97-AF65-F5344CB8AC3E}">
        <p14:creationId xmlns:p14="http://schemas.microsoft.com/office/powerpoint/2010/main" val="201062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39B4C-461A-3D64-BB00-A9A89BA037C5}"/>
              </a:ext>
            </a:extLst>
          </p:cNvPr>
          <p:cNvSpPr>
            <a:spLocks noGrp="1"/>
          </p:cNvSpPr>
          <p:nvPr>
            <p:ph type="title"/>
          </p:nvPr>
        </p:nvSpPr>
        <p:spPr/>
        <p:txBody>
          <a:bodyPr>
            <a:normAutofit fontScale="90000"/>
          </a:bodyPr>
          <a:lstStyle/>
          <a:p>
            <a:r>
              <a:rPr lang="en-US" b="1" dirty="0"/>
              <a:t>What is Configuration Infrastructure?</a:t>
            </a:r>
            <a:br>
              <a:rPr lang="en-US" b="1" dirty="0"/>
            </a:br>
            <a:r>
              <a:rPr lang="en-US" b="1" dirty="0"/>
              <a:t>What is involved in the Configuration Infrastructure?</a:t>
            </a:r>
            <a:br>
              <a:rPr lang="en-US" b="1" dirty="0"/>
            </a:br>
            <a:endParaRPr lang="en-US" dirty="0"/>
          </a:p>
        </p:txBody>
      </p:sp>
      <p:sp>
        <p:nvSpPr>
          <p:cNvPr id="5" name="Text Placeholder 4">
            <a:extLst>
              <a:ext uri="{FF2B5EF4-FFF2-40B4-BE49-F238E27FC236}">
                <a16:creationId xmlns:a16="http://schemas.microsoft.com/office/drawing/2014/main" id="{E9FE00BB-B884-C4F4-B548-338FA859E4D3}"/>
              </a:ext>
            </a:extLst>
          </p:cNvPr>
          <p:cNvSpPr>
            <a:spLocks noGrp="1"/>
          </p:cNvSpPr>
          <p:nvPr>
            <p:ph type="body" idx="1"/>
          </p:nvPr>
        </p:nvSpPr>
        <p:spPr/>
        <p:txBody>
          <a:bodyPr/>
          <a:lstStyle/>
          <a:p>
            <a:r>
              <a:rPr lang="en-US" b="1" dirty="0"/>
              <a:t>Software Product Library</a:t>
            </a:r>
          </a:p>
        </p:txBody>
      </p:sp>
      <p:sp>
        <p:nvSpPr>
          <p:cNvPr id="6" name="Content Placeholder 5">
            <a:extLst>
              <a:ext uri="{FF2B5EF4-FFF2-40B4-BE49-F238E27FC236}">
                <a16:creationId xmlns:a16="http://schemas.microsoft.com/office/drawing/2014/main" id="{928C38DC-E20B-2685-91B5-725C618ECC3C}"/>
              </a:ext>
            </a:extLst>
          </p:cNvPr>
          <p:cNvSpPr>
            <a:spLocks noGrp="1"/>
          </p:cNvSpPr>
          <p:nvPr>
            <p:ph sz="half" idx="2"/>
          </p:nvPr>
        </p:nvSpPr>
        <p:spPr>
          <a:xfrm>
            <a:off x="839788" y="2505074"/>
            <a:ext cx="5157787" cy="4352925"/>
          </a:xfrm>
        </p:spPr>
        <p:txBody>
          <a:bodyPr>
            <a:normAutofit fontScale="62500" lnSpcReduction="20000"/>
          </a:bodyPr>
          <a:lstStyle/>
          <a:p>
            <a:r>
              <a:rPr lang="en-US" dirty="0"/>
              <a:t>The first library consists of the software product, for the sake of this lesson we will call it the </a:t>
            </a:r>
            <a:r>
              <a:rPr lang="en-US" b="1" dirty="0"/>
              <a:t>Software Library</a:t>
            </a:r>
            <a:r>
              <a:rPr lang="en-US" dirty="0"/>
              <a:t>. </a:t>
            </a:r>
          </a:p>
          <a:p>
            <a:r>
              <a:rPr lang="en-US" dirty="0"/>
              <a:t>Software product </a:t>
            </a:r>
            <a:r>
              <a:rPr lang="en-US" b="1" dirty="0"/>
              <a:t>configuration items </a:t>
            </a:r>
            <a:r>
              <a:rPr lang="en-US" dirty="0"/>
              <a:t>include</a:t>
            </a:r>
          </a:p>
          <a:p>
            <a:pPr lvl="1"/>
            <a:r>
              <a:rPr lang="en-US" dirty="0"/>
              <a:t> code, software tools (scripts, the current version of CASE tools, etc.), unit tests, data, and built products. </a:t>
            </a:r>
          </a:p>
          <a:p>
            <a:r>
              <a:rPr lang="en-US" b="1" dirty="0"/>
              <a:t>File names for each software product are unique </a:t>
            </a:r>
            <a:r>
              <a:rPr lang="en-US" dirty="0"/>
              <a:t>and typically don’t change without CCB review and approval; as such, version numbers are not included in configured file names. </a:t>
            </a:r>
          </a:p>
          <a:p>
            <a:pPr lvl="1"/>
            <a:r>
              <a:rPr lang="en-US" dirty="0"/>
              <a:t>However, the configuration item for a file is versioned and the version is tracked.</a:t>
            </a:r>
          </a:p>
          <a:p>
            <a:r>
              <a:rPr lang="en-US" dirty="0"/>
              <a:t>Typically intermittent products are not saved in the library; such as compiler files, temporary files, and anything that can be quickly produced by running a script. File’s will not contain commented-out code, as it will be stored in a previous version of the file and can be retrieved by the library software.</a:t>
            </a:r>
          </a:p>
          <a:p>
            <a:endParaRPr lang="en-US" dirty="0"/>
          </a:p>
        </p:txBody>
      </p:sp>
      <p:sp>
        <p:nvSpPr>
          <p:cNvPr id="7" name="Text Placeholder 6">
            <a:extLst>
              <a:ext uri="{FF2B5EF4-FFF2-40B4-BE49-F238E27FC236}">
                <a16:creationId xmlns:a16="http://schemas.microsoft.com/office/drawing/2014/main" id="{01B0ED33-45AD-7F32-0EE5-750BE951E41E}"/>
              </a:ext>
            </a:extLst>
          </p:cNvPr>
          <p:cNvSpPr>
            <a:spLocks noGrp="1"/>
          </p:cNvSpPr>
          <p:nvPr>
            <p:ph type="body" sz="quarter" idx="3"/>
          </p:nvPr>
        </p:nvSpPr>
        <p:spPr/>
        <p:txBody>
          <a:bodyPr/>
          <a:lstStyle/>
          <a:p>
            <a:r>
              <a:rPr lang="en-US" b="1" dirty="0"/>
              <a:t>Project Documentation Library</a:t>
            </a:r>
          </a:p>
        </p:txBody>
      </p:sp>
      <p:sp>
        <p:nvSpPr>
          <p:cNvPr id="8" name="Content Placeholder 7">
            <a:extLst>
              <a:ext uri="{FF2B5EF4-FFF2-40B4-BE49-F238E27FC236}">
                <a16:creationId xmlns:a16="http://schemas.microsoft.com/office/drawing/2014/main" id="{72EA86A5-8246-72C0-552B-893E81CD3450}"/>
              </a:ext>
            </a:extLst>
          </p:cNvPr>
          <p:cNvSpPr>
            <a:spLocks noGrp="1"/>
          </p:cNvSpPr>
          <p:nvPr>
            <p:ph sz="quarter" idx="4"/>
          </p:nvPr>
        </p:nvSpPr>
        <p:spPr/>
        <p:txBody>
          <a:bodyPr>
            <a:normAutofit fontScale="62500" lnSpcReduction="20000"/>
          </a:bodyPr>
          <a:lstStyle/>
          <a:p>
            <a:r>
              <a:rPr lang="en-US" dirty="0"/>
              <a:t>The second library consists of project documentation. It will be referred to as the </a:t>
            </a:r>
            <a:r>
              <a:rPr lang="en-US" b="1" dirty="0"/>
              <a:t>Project Library</a:t>
            </a:r>
            <a:r>
              <a:rPr lang="en-US" dirty="0"/>
              <a:t> for this lesson. </a:t>
            </a:r>
          </a:p>
          <a:p>
            <a:r>
              <a:rPr lang="en-US" dirty="0"/>
              <a:t>All project </a:t>
            </a:r>
            <a:r>
              <a:rPr lang="en-US" b="1" dirty="0"/>
              <a:t>records</a:t>
            </a:r>
            <a:r>
              <a:rPr lang="en-US" dirty="0"/>
              <a:t> must be </a:t>
            </a:r>
            <a:r>
              <a:rPr lang="en-US" b="1" dirty="0"/>
              <a:t>saved, versioned, and tracked </a:t>
            </a:r>
            <a:r>
              <a:rPr lang="en-US" dirty="0"/>
              <a:t>to provide evidence that the project team is completing the work items identified in the contract. </a:t>
            </a:r>
          </a:p>
          <a:p>
            <a:pPr lvl="1"/>
            <a:r>
              <a:rPr lang="en-US" b="1" u="sng" dirty="0"/>
              <a:t>Basic</a:t>
            </a:r>
            <a:r>
              <a:rPr lang="en-US" dirty="0"/>
              <a:t> documents which must be configured are project </a:t>
            </a:r>
            <a:r>
              <a:rPr lang="en-US" b="1" dirty="0"/>
              <a:t>policies, plans, and procedures</a:t>
            </a:r>
            <a:r>
              <a:rPr lang="en-US" dirty="0"/>
              <a:t>. Other required documents include the meeting records (minutes, reviews, action items, and audits) and development results (software development folders and tests results). </a:t>
            </a:r>
          </a:p>
          <a:p>
            <a:pPr lvl="1"/>
            <a:r>
              <a:rPr lang="en-US" dirty="0"/>
              <a:t>More </a:t>
            </a:r>
            <a:r>
              <a:rPr lang="en-US" b="1" u="sng" dirty="0"/>
              <a:t>advanced</a:t>
            </a:r>
            <a:r>
              <a:rPr lang="en-US" dirty="0"/>
              <a:t> items include change requests, </a:t>
            </a:r>
            <a:r>
              <a:rPr lang="en-US" b="1" dirty="0"/>
              <a:t>actions items, corrective reports, logs, checklists, and completed forms</a:t>
            </a:r>
            <a:r>
              <a:rPr lang="en-US" dirty="0"/>
              <a:t> (purchasing, travel, approval, etc.). </a:t>
            </a:r>
          </a:p>
        </p:txBody>
      </p:sp>
    </p:spTree>
    <p:extLst>
      <p:ext uri="{BB962C8B-B14F-4D97-AF65-F5344CB8AC3E}">
        <p14:creationId xmlns:p14="http://schemas.microsoft.com/office/powerpoint/2010/main" val="1084138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Case Study 2 </a:t>
            </a:r>
            <a:r>
              <a:rPr lang="en-US" dirty="0"/>
              <a:t>– Parallel Development</a:t>
            </a:r>
            <a:br>
              <a:rPr lang="en-US" dirty="0"/>
            </a:br>
            <a:r>
              <a:rPr lang="en-US" b="1" dirty="0"/>
              <a:t>Example Solution</a:t>
            </a:r>
            <a:endParaRPr lang="en-US" dirty="0"/>
          </a:p>
        </p:txBody>
      </p:sp>
      <p:sp>
        <p:nvSpPr>
          <p:cNvPr id="3" name="Content Placeholder 2"/>
          <p:cNvSpPr>
            <a:spLocks noGrp="1"/>
          </p:cNvSpPr>
          <p:nvPr>
            <p:ph idx="1"/>
          </p:nvPr>
        </p:nvSpPr>
        <p:spPr/>
        <p:txBody>
          <a:bodyPr>
            <a:normAutofit fontScale="92500" lnSpcReduction="20000"/>
          </a:bodyPr>
          <a:lstStyle/>
          <a:p>
            <a:pPr marL="457200" indent="-457200">
              <a:buAutoNum type="arabicPeriod"/>
            </a:pPr>
            <a:r>
              <a:rPr lang="en-US" dirty="0"/>
              <a:t>Software management has decided to assemble 3 teams to implement each enhancement. How can the teams work efficiently and not “step on” each other?</a:t>
            </a:r>
          </a:p>
          <a:p>
            <a:pPr marL="911225" lvl="1" indent="-457200">
              <a:buFont typeface="Wingdings" panose="05000000000000000000" pitchFamily="2" charset="2"/>
              <a:buChar char="q"/>
            </a:pPr>
            <a:r>
              <a:rPr lang="en-US" dirty="0"/>
              <a:t>Each team can work on their own “enhancement” </a:t>
            </a:r>
            <a:r>
              <a:rPr lang="en-US" b="1" dirty="0"/>
              <a:t>branch off the delivered baseline</a:t>
            </a:r>
            <a:r>
              <a:rPr lang="en-US" dirty="0"/>
              <a:t>. When they check in or commit their changes, the rest of their team will immediately see the changes in their own environment (segregated on their own branch). </a:t>
            </a:r>
          </a:p>
          <a:p>
            <a:pPr marL="457200" indent="-457200">
              <a:buAutoNum type="arabicPeriod"/>
            </a:pPr>
            <a:r>
              <a:rPr lang="en-US" dirty="0"/>
              <a:t>Team 1 and team 2 are finishing their efforts faster than team 3. They want to integrate their changes together. What are the strategies for 	making this happen?</a:t>
            </a:r>
          </a:p>
          <a:p>
            <a:pPr marL="911225" lvl="1" indent="-457200">
              <a:buFont typeface="Wingdings" panose="05000000000000000000" pitchFamily="2" charset="2"/>
              <a:buChar char="q"/>
            </a:pPr>
            <a:r>
              <a:rPr lang="en-US" dirty="0"/>
              <a:t>Team 1 and team 2 create a new </a:t>
            </a:r>
            <a:r>
              <a:rPr lang="en-US" b="1" dirty="0"/>
              <a:t>“combine” branch and merge their “enhancement” branches </a:t>
            </a:r>
            <a:r>
              <a:rPr lang="en-US" dirty="0"/>
              <a:t>together. They use this independent branch to perform integration and testing. If the teams change the same file, the version control tool should handle the merge conflicts and prompt the user for the correct change.  Sometimes this requires rework, which can be done on the “combine” branch.</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18501"/>
            <a:ext cx="1794055" cy="2439499"/>
          </a:xfrm>
          <a:prstGeom prst="rect">
            <a:avLst/>
          </a:prstGeom>
        </p:spPr>
      </p:pic>
    </p:spTree>
    <p:extLst>
      <p:ext uri="{BB962C8B-B14F-4D97-AF65-F5344CB8AC3E}">
        <p14:creationId xmlns:p14="http://schemas.microsoft.com/office/powerpoint/2010/main" val="489820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b="1" dirty="0"/>
              <a:t>Case Study 2 </a:t>
            </a:r>
            <a:r>
              <a:rPr lang="en-US" dirty="0"/>
              <a:t>– </a:t>
            </a:r>
            <a:br>
              <a:rPr lang="en-US" dirty="0"/>
            </a:br>
            <a:r>
              <a:rPr lang="en-US" dirty="0"/>
              <a:t>Parallel Development</a:t>
            </a:r>
            <a:br>
              <a:rPr lang="en-US" dirty="0"/>
            </a:br>
            <a:r>
              <a:rPr lang="en-US" b="1" dirty="0"/>
              <a:t>Example Solution</a:t>
            </a:r>
          </a:p>
        </p:txBody>
      </p:sp>
      <p:sp>
        <p:nvSpPr>
          <p:cNvPr id="13" name="Content Placeholder 12"/>
          <p:cNvSpPr>
            <a:spLocks noGrp="1"/>
          </p:cNvSpPr>
          <p:nvPr>
            <p:ph idx="1"/>
          </p:nvPr>
        </p:nvSpPr>
        <p:spPr>
          <a:xfrm>
            <a:off x="516834" y="2160589"/>
            <a:ext cx="11675165" cy="4497357"/>
          </a:xfrm>
        </p:spPr>
        <p:txBody>
          <a:bodyPr>
            <a:normAutofit fontScale="92500" lnSpcReduction="20000"/>
          </a:bodyPr>
          <a:lstStyle/>
          <a:p>
            <a:pPr marL="457200" indent="-457200">
              <a:buAutoNum type="arabicPeriod"/>
            </a:pPr>
            <a:r>
              <a:rPr lang="en-US" dirty="0"/>
              <a:t>Team 3 is finally finished (their enhancement was more difficult). How should they join team 1 and team 2’s integration effort?</a:t>
            </a:r>
          </a:p>
          <a:p>
            <a:pPr marL="911225" lvl="1" indent="-457200">
              <a:buFont typeface="Wingdings" panose="05000000000000000000" pitchFamily="2" charset="2"/>
              <a:buChar char="q"/>
            </a:pPr>
            <a:r>
              <a:rPr lang="en-US" dirty="0"/>
              <a:t>First, the state of the </a:t>
            </a:r>
            <a:r>
              <a:rPr lang="en-US" b="1" dirty="0"/>
              <a:t>“combine” branch should be labeled </a:t>
            </a:r>
            <a:r>
              <a:rPr lang="en-US" dirty="0"/>
              <a:t>to mark where the team 1 and team 2 integration completed. Then team 3 should merge their “enhancement” branch into the “combine” branch to perform additional integration and testing. Merge conflicts should be resolved with input from all 3 teams. Rework may be required and can be done on the “combine” branch.</a:t>
            </a:r>
          </a:p>
          <a:p>
            <a:pPr marL="454025" lvl="1" indent="0">
              <a:buNone/>
            </a:pPr>
            <a:r>
              <a:rPr lang="en-US" sz="1800" b="1" dirty="0"/>
              <a:t>OR</a:t>
            </a:r>
          </a:p>
          <a:p>
            <a:pPr marL="911225" lvl="1" indent="-457200">
              <a:buFont typeface="Wingdings" panose="05000000000000000000" pitchFamily="2" charset="2"/>
              <a:buChar char="q"/>
            </a:pPr>
            <a:r>
              <a:rPr lang="en-US" dirty="0"/>
              <a:t>Team 3 creates another </a:t>
            </a:r>
            <a:r>
              <a:rPr lang="en-US" b="1" dirty="0"/>
              <a:t>“combine” branch – call it “combine_all_3</a:t>
            </a:r>
            <a:r>
              <a:rPr lang="en-US" dirty="0"/>
              <a:t>”. Team 3 merges the “combine” branch and their “enhancement” branch into the “combine_all_3” branch. They use this independent branch to perform integration and testing of all 3 enhancements. If the teams change the same file, the version control tool should handle the merge conflicts and prompt the user for the correct change.  Sometimes this requires rework, which can be done on the “combine_all_3” branch.  The advantage of this strategy is that if the “combine_all_3” branch breaks, if can be destroyed and recreated easily. All the working enhancements are still on the “enhancement” branches and the initial “combine” branch.</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4338" y="0"/>
            <a:ext cx="2977662" cy="2233247"/>
          </a:xfrm>
          <a:prstGeom prst="rect">
            <a:avLst/>
          </a:prstGeom>
        </p:spPr>
      </p:pic>
    </p:spTree>
    <p:extLst>
      <p:ext uri="{BB962C8B-B14F-4D97-AF65-F5344CB8AC3E}">
        <p14:creationId xmlns:p14="http://schemas.microsoft.com/office/powerpoint/2010/main" val="4288458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a:t>Case Study 2 </a:t>
            </a:r>
            <a:r>
              <a:rPr lang="en-US" dirty="0"/>
              <a:t>– Parallel Development</a:t>
            </a:r>
            <a:br>
              <a:rPr lang="en-US" dirty="0"/>
            </a:br>
            <a:r>
              <a:rPr lang="en-US" b="1" dirty="0"/>
              <a:t>Example Solution</a:t>
            </a:r>
          </a:p>
        </p:txBody>
      </p:sp>
      <p:sp>
        <p:nvSpPr>
          <p:cNvPr id="13" name="Content Placeholder 12"/>
          <p:cNvSpPr>
            <a:spLocks noGrp="1"/>
          </p:cNvSpPr>
          <p:nvPr>
            <p:ph idx="1"/>
          </p:nvPr>
        </p:nvSpPr>
        <p:spPr>
          <a:xfrm>
            <a:off x="516834" y="2160589"/>
            <a:ext cx="8355023" cy="4497357"/>
          </a:xfrm>
        </p:spPr>
        <p:txBody>
          <a:bodyPr>
            <a:normAutofit fontScale="92500"/>
          </a:bodyPr>
          <a:lstStyle/>
          <a:p>
            <a:pPr marL="457200" indent="-457200">
              <a:buAutoNum type="arabicPeriod"/>
            </a:pPr>
            <a:r>
              <a:rPr lang="en-US" dirty="0"/>
              <a:t>Team 3’s enhancement is </a:t>
            </a:r>
            <a:r>
              <a:rPr lang="en-US" b="1" dirty="0"/>
              <a:t>not functioning </a:t>
            </a:r>
            <a:r>
              <a:rPr lang="en-US" dirty="0"/>
              <a:t>per customer requirements. The customer and management have decided that the 3</a:t>
            </a:r>
            <a:r>
              <a:rPr lang="en-US" baseline="30000" dirty="0"/>
              <a:t>rd</a:t>
            </a:r>
            <a:r>
              <a:rPr lang="en-US" dirty="0"/>
              <a:t> enhancement is not necessary for the next release and can be delivered at a later time. What is the easiest way to baseline the 2 enhancements for delivery to the customer?</a:t>
            </a:r>
          </a:p>
          <a:p>
            <a:pPr marL="911225" lvl="1" indent="-457200">
              <a:buFont typeface="Wingdings" panose="05000000000000000000" pitchFamily="2" charset="2"/>
              <a:buChar char="q"/>
            </a:pPr>
            <a:r>
              <a:rPr lang="en-US" dirty="0"/>
              <a:t>In step 3, if you used the first solution, then merge from the labeled version on the “combine” branch to the baseline branch and deliver. If you used the second solution, “combine_all_3” branch can be destroyed and “combine” branch is merged to the baseline branch and delivered.  Team 3 goes back to their “enhancement” branch to continue development.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2808" y="4451106"/>
            <a:ext cx="3209192" cy="2406894"/>
          </a:xfrm>
          <a:prstGeom prst="rect">
            <a:avLst/>
          </a:prstGeom>
        </p:spPr>
      </p:pic>
    </p:spTree>
    <p:extLst>
      <p:ext uri="{BB962C8B-B14F-4D97-AF65-F5344CB8AC3E}">
        <p14:creationId xmlns:p14="http://schemas.microsoft.com/office/powerpoint/2010/main" val="19306482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1323" y="4312008"/>
            <a:ext cx="3950677" cy="2545992"/>
          </a:xfrm>
          <a:prstGeom prst="rect">
            <a:avLst/>
          </a:prstGeom>
        </p:spPr>
      </p:pic>
      <p:sp>
        <p:nvSpPr>
          <p:cNvPr id="12" name="Title 11"/>
          <p:cNvSpPr>
            <a:spLocks noGrp="1"/>
          </p:cNvSpPr>
          <p:nvPr>
            <p:ph type="title"/>
          </p:nvPr>
        </p:nvSpPr>
        <p:spPr/>
        <p:txBody>
          <a:bodyPr>
            <a:normAutofit/>
          </a:bodyPr>
          <a:lstStyle/>
          <a:p>
            <a:r>
              <a:rPr lang="en-US" b="1" dirty="0"/>
              <a:t>Case Study 3 </a:t>
            </a:r>
            <a:r>
              <a:rPr lang="en-US" dirty="0"/>
              <a:t>-  Modifying Product Line Software</a:t>
            </a:r>
          </a:p>
        </p:txBody>
      </p:sp>
      <p:sp>
        <p:nvSpPr>
          <p:cNvPr id="13" name="Content Placeholder 12"/>
          <p:cNvSpPr>
            <a:spLocks noGrp="1"/>
          </p:cNvSpPr>
          <p:nvPr>
            <p:ph idx="1"/>
          </p:nvPr>
        </p:nvSpPr>
        <p:spPr>
          <a:xfrm>
            <a:off x="1097280" y="1845734"/>
            <a:ext cx="10058400" cy="4506080"/>
          </a:xfrm>
        </p:spPr>
        <p:txBody>
          <a:bodyPr>
            <a:normAutofit lnSpcReduction="10000"/>
          </a:bodyPr>
          <a:lstStyle/>
          <a:p>
            <a:pPr marL="0" indent="0">
              <a:spcBef>
                <a:spcPts val="0"/>
              </a:spcBef>
              <a:buNone/>
            </a:pPr>
            <a:r>
              <a:rPr lang="en-US" sz="1800" b="1" dirty="0"/>
              <a:t>Software product lines (COTS, GOTS, BOTS, POTS) </a:t>
            </a:r>
            <a:r>
              <a:rPr lang="en-US" sz="1800" dirty="0"/>
              <a:t>are related applications developed around a </a:t>
            </a:r>
            <a:r>
              <a:rPr lang="en-US" sz="1800" b="1" dirty="0"/>
              <a:t>common core of shared functionality.</a:t>
            </a:r>
            <a:r>
              <a:rPr lang="en-US" sz="1800" dirty="0"/>
              <a:t> It is a common practice for programs to propose the use of product line implementation to lower costs, increase software development and lower risks.</a:t>
            </a:r>
          </a:p>
          <a:p>
            <a:pPr marL="0" indent="0">
              <a:spcBef>
                <a:spcPts val="0"/>
              </a:spcBef>
              <a:buNone/>
            </a:pPr>
            <a:endParaRPr lang="en-US" sz="1800" dirty="0"/>
          </a:p>
          <a:p>
            <a:pPr marL="0" indent="0">
              <a:spcBef>
                <a:spcPts val="0"/>
              </a:spcBef>
              <a:buNone/>
            </a:pPr>
            <a:r>
              <a:rPr lang="en-US" sz="1800" dirty="0"/>
              <a:t>Of course, the product line implementation of software rarely meets all of the program requirements, so the product line may need to be modified. Making program specific changes to a delivered product line presents software configuration management challenges as the software is enhanced throughout the lifecycle of the program.</a:t>
            </a:r>
          </a:p>
          <a:p>
            <a:pPr marL="0" indent="0">
              <a:spcBef>
                <a:spcPts val="0"/>
              </a:spcBef>
              <a:buNone/>
            </a:pPr>
            <a:endParaRPr lang="en-US" sz="1600" dirty="0">
              <a:latin typeface="Tahoma"/>
            </a:endParaRPr>
          </a:p>
          <a:p>
            <a:pPr marL="0" indent="0">
              <a:spcBef>
                <a:spcPts val="0"/>
              </a:spcBef>
              <a:buNone/>
            </a:pPr>
            <a:r>
              <a:rPr lang="en-US" sz="1600" b="1" dirty="0">
                <a:latin typeface="Tahoma"/>
              </a:rPr>
              <a:t>Scenario</a:t>
            </a:r>
            <a:r>
              <a:rPr lang="en-US" sz="1600" dirty="0">
                <a:latin typeface="Tahoma"/>
              </a:rPr>
              <a:t>:</a:t>
            </a:r>
          </a:p>
          <a:p>
            <a:pPr>
              <a:spcBef>
                <a:spcPts val="0"/>
              </a:spcBef>
            </a:pPr>
            <a:r>
              <a:rPr lang="en-US" sz="1600" dirty="0">
                <a:latin typeface="Tahoma"/>
              </a:rPr>
              <a:t>Program A is required to use the </a:t>
            </a:r>
            <a:r>
              <a:rPr lang="en-US" sz="1600" b="1" dirty="0">
                <a:latin typeface="Tahoma"/>
              </a:rPr>
              <a:t>latest release </a:t>
            </a:r>
            <a:r>
              <a:rPr lang="en-US" sz="1600" dirty="0">
                <a:latin typeface="Tahoma"/>
              </a:rPr>
              <a:t>of the Enterprise product line. The Enterprise releases new product baselines, which include bug fixes and new functionality, at regular intervals. </a:t>
            </a:r>
          </a:p>
          <a:p>
            <a:pPr marL="0" indent="0">
              <a:spcBef>
                <a:spcPts val="0"/>
              </a:spcBef>
              <a:buNone/>
            </a:pPr>
            <a:endParaRPr lang="en-US" sz="1600" dirty="0">
              <a:latin typeface="Tahoma"/>
            </a:endParaRPr>
          </a:p>
          <a:p>
            <a:pPr>
              <a:spcBef>
                <a:spcPts val="0"/>
              </a:spcBef>
            </a:pPr>
            <a:r>
              <a:rPr lang="en-US" sz="1600" dirty="0">
                <a:latin typeface="Tahoma"/>
              </a:rPr>
              <a:t>Program A also has </a:t>
            </a:r>
            <a:r>
              <a:rPr lang="en-US" sz="1600" b="1" dirty="0">
                <a:latin typeface="Tahoma"/>
              </a:rPr>
              <a:t>additional program specific </a:t>
            </a:r>
            <a:r>
              <a:rPr lang="en-US" sz="1600" dirty="0">
                <a:latin typeface="Tahoma"/>
              </a:rPr>
              <a:t>Mobil Manager requirements </a:t>
            </a:r>
          </a:p>
          <a:p>
            <a:pPr>
              <a:spcBef>
                <a:spcPts val="0"/>
              </a:spcBef>
            </a:pPr>
            <a:r>
              <a:rPr lang="en-US" sz="1600" dirty="0">
                <a:latin typeface="Tahoma"/>
              </a:rPr>
              <a:t>that need to be implemented. </a:t>
            </a:r>
          </a:p>
          <a:p>
            <a:pPr marL="0" indent="0">
              <a:spcBef>
                <a:spcPts val="0"/>
              </a:spcBef>
              <a:buNone/>
            </a:pPr>
            <a:endParaRPr lang="en-US" sz="1600" dirty="0">
              <a:latin typeface="Tahoma"/>
            </a:endParaRPr>
          </a:p>
          <a:p>
            <a:pPr marL="0" indent="0">
              <a:spcBef>
                <a:spcPts val="0"/>
              </a:spcBef>
              <a:buNone/>
            </a:pPr>
            <a:r>
              <a:rPr lang="en-US" sz="1600" dirty="0">
                <a:latin typeface="Tahoma"/>
              </a:rPr>
              <a:t>What are the SCM strategies for configuring product lines, making program specific </a:t>
            </a:r>
          </a:p>
          <a:p>
            <a:pPr marL="0" indent="0">
              <a:spcBef>
                <a:spcPts val="0"/>
              </a:spcBef>
              <a:buNone/>
            </a:pPr>
            <a:r>
              <a:rPr lang="en-US" sz="1600" dirty="0">
                <a:latin typeface="Tahoma"/>
              </a:rPr>
              <a:t>   enhancements, and upgrading product line releases on a regular basis?</a:t>
            </a:r>
          </a:p>
          <a:p>
            <a:pPr marL="0" indent="0">
              <a:spcBef>
                <a:spcPts val="0"/>
              </a:spcBef>
              <a:buNone/>
            </a:pPr>
            <a:r>
              <a:rPr lang="en-US" sz="1600" dirty="0">
                <a:latin typeface="Tahoma"/>
              </a:rPr>
              <a:t>How would check in the code for each of these two changes on the same code file</a:t>
            </a:r>
          </a:p>
          <a:p>
            <a:pPr marL="0" indent="0">
              <a:spcBef>
                <a:spcPts val="0"/>
              </a:spcBef>
              <a:buNone/>
            </a:pPr>
            <a:r>
              <a:rPr lang="en-US" sz="1600" dirty="0">
                <a:latin typeface="Tahoma"/>
              </a:rPr>
              <a:t>   without causing conflicts?</a:t>
            </a:r>
            <a:endParaRPr lang="en-US" sz="300" dirty="0"/>
          </a:p>
          <a:p>
            <a:pPr>
              <a:spcBef>
                <a:spcPts val="1200"/>
              </a:spcBef>
            </a:pPr>
            <a:endParaRPr lang="en-US" sz="1200" dirty="0"/>
          </a:p>
          <a:p>
            <a:pPr>
              <a:spcBef>
                <a:spcPts val="1200"/>
              </a:spcBef>
            </a:pPr>
            <a:endParaRPr lang="en-US" sz="1200" dirty="0"/>
          </a:p>
        </p:txBody>
      </p:sp>
    </p:spTree>
    <p:extLst>
      <p:ext uri="{BB962C8B-B14F-4D97-AF65-F5344CB8AC3E}">
        <p14:creationId xmlns:p14="http://schemas.microsoft.com/office/powerpoint/2010/main" val="2278791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629137" y="119725"/>
            <a:ext cx="7639433"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200" algn="l" rtl="0" eaLnBrk="1" fontAlgn="base" hangingPunct="1">
              <a:spcBef>
                <a:spcPct val="0"/>
              </a:spcBef>
              <a:spcAft>
                <a:spcPct val="0"/>
              </a:spcAft>
              <a:defRPr sz="2600">
                <a:solidFill>
                  <a:schemeClr val="tx1"/>
                </a:solidFill>
                <a:latin typeface="Tahoma" charset="0"/>
                <a:cs typeface="Arial" charset="0"/>
              </a:defRPr>
            </a:lvl6pPr>
            <a:lvl7pPr marL="914400" algn="l" rtl="0" eaLnBrk="1" fontAlgn="base" hangingPunct="1">
              <a:spcBef>
                <a:spcPct val="0"/>
              </a:spcBef>
              <a:spcAft>
                <a:spcPct val="0"/>
              </a:spcAft>
              <a:defRPr sz="2600">
                <a:solidFill>
                  <a:schemeClr val="tx1"/>
                </a:solidFill>
                <a:latin typeface="Tahoma" charset="0"/>
                <a:cs typeface="Arial" charset="0"/>
              </a:defRPr>
            </a:lvl7pPr>
            <a:lvl8pPr marL="1371600" algn="l" rtl="0" eaLnBrk="1" fontAlgn="base" hangingPunct="1">
              <a:spcBef>
                <a:spcPct val="0"/>
              </a:spcBef>
              <a:spcAft>
                <a:spcPct val="0"/>
              </a:spcAft>
              <a:defRPr sz="2600">
                <a:solidFill>
                  <a:schemeClr val="tx1"/>
                </a:solidFill>
                <a:latin typeface="Tahoma" charset="0"/>
                <a:cs typeface="Arial" charset="0"/>
              </a:defRPr>
            </a:lvl8pPr>
            <a:lvl9pPr marL="1828800" algn="l" rtl="0" eaLnBrk="1" fontAlgn="base" hangingPunct="1">
              <a:spcBef>
                <a:spcPct val="0"/>
              </a:spcBef>
              <a:spcAft>
                <a:spcPct val="0"/>
              </a:spcAft>
              <a:defRPr sz="2600">
                <a:solidFill>
                  <a:schemeClr val="tx1"/>
                </a:solidFill>
                <a:latin typeface="Tahoma" charset="0"/>
                <a:cs typeface="Arial" charset="0"/>
              </a:defRPr>
            </a:lvl9pPr>
          </a:lstStyle>
          <a:p>
            <a:r>
              <a:rPr lang="en-US" b="1" kern="0" dirty="0"/>
              <a:t>Case Study 3 – </a:t>
            </a:r>
            <a:r>
              <a:rPr lang="en-US" dirty="0"/>
              <a:t>Modifying Product Line Software</a:t>
            </a:r>
          </a:p>
          <a:p>
            <a:r>
              <a:rPr lang="en-US" b="1" kern="0" dirty="0"/>
              <a:t>Example Solution</a:t>
            </a:r>
          </a:p>
        </p:txBody>
      </p:sp>
      <p:sp>
        <p:nvSpPr>
          <p:cNvPr id="7" name="Title 1"/>
          <p:cNvSpPr txBox="1">
            <a:spLocks/>
          </p:cNvSpPr>
          <p:nvPr/>
        </p:nvSpPr>
        <p:spPr bwMode="auto">
          <a:xfrm>
            <a:off x="2895600" y="957925"/>
            <a:ext cx="69342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200" algn="l" rtl="0" eaLnBrk="1" fontAlgn="base" hangingPunct="1">
              <a:spcBef>
                <a:spcPct val="0"/>
              </a:spcBef>
              <a:spcAft>
                <a:spcPct val="0"/>
              </a:spcAft>
              <a:defRPr sz="2600">
                <a:solidFill>
                  <a:schemeClr val="tx1"/>
                </a:solidFill>
                <a:latin typeface="Tahoma" charset="0"/>
                <a:cs typeface="Arial" charset="0"/>
              </a:defRPr>
            </a:lvl6pPr>
            <a:lvl7pPr marL="914400" algn="l" rtl="0" eaLnBrk="1" fontAlgn="base" hangingPunct="1">
              <a:spcBef>
                <a:spcPct val="0"/>
              </a:spcBef>
              <a:spcAft>
                <a:spcPct val="0"/>
              </a:spcAft>
              <a:defRPr sz="2600">
                <a:solidFill>
                  <a:schemeClr val="tx1"/>
                </a:solidFill>
                <a:latin typeface="Tahoma" charset="0"/>
                <a:cs typeface="Arial" charset="0"/>
              </a:defRPr>
            </a:lvl7pPr>
            <a:lvl8pPr marL="1371600" algn="l" rtl="0" eaLnBrk="1" fontAlgn="base" hangingPunct="1">
              <a:spcBef>
                <a:spcPct val="0"/>
              </a:spcBef>
              <a:spcAft>
                <a:spcPct val="0"/>
              </a:spcAft>
              <a:defRPr sz="2600">
                <a:solidFill>
                  <a:schemeClr val="tx1"/>
                </a:solidFill>
                <a:latin typeface="Tahoma" charset="0"/>
                <a:cs typeface="Arial" charset="0"/>
              </a:defRPr>
            </a:lvl8pPr>
            <a:lvl9pPr marL="1828800" algn="l" rtl="0" eaLnBrk="1" fontAlgn="base" hangingPunct="1">
              <a:spcBef>
                <a:spcPct val="0"/>
              </a:spcBef>
              <a:spcAft>
                <a:spcPct val="0"/>
              </a:spcAft>
              <a:defRPr sz="2600">
                <a:solidFill>
                  <a:schemeClr val="tx1"/>
                </a:solidFill>
                <a:latin typeface="Tahoma" charset="0"/>
                <a:cs typeface="Arial" charset="0"/>
              </a:defRPr>
            </a:lvl9pPr>
          </a:lstStyle>
          <a:p>
            <a:endParaRPr lang="en-US" kern="0" dirty="0"/>
          </a:p>
        </p:txBody>
      </p:sp>
      <p:graphicFrame>
        <p:nvGraphicFramePr>
          <p:cNvPr id="232" name="Table 231"/>
          <p:cNvGraphicFramePr>
            <a:graphicFrameLocks noGrp="1"/>
          </p:cNvGraphicFramePr>
          <p:nvPr/>
        </p:nvGraphicFramePr>
        <p:xfrm>
          <a:off x="6513462" y="4357691"/>
          <a:ext cx="5444077" cy="1005840"/>
        </p:xfrm>
        <a:graphic>
          <a:graphicData uri="http://schemas.openxmlformats.org/drawingml/2006/table">
            <a:tbl>
              <a:tblPr firstRow="1" bandRow="1">
                <a:tableStyleId>{5C22544A-7EE6-4342-B048-85BDC9FD1C3A}</a:tableStyleId>
              </a:tblPr>
              <a:tblGrid>
                <a:gridCol w="1245726">
                  <a:extLst>
                    <a:ext uri="{9D8B030D-6E8A-4147-A177-3AD203B41FA5}">
                      <a16:colId xmlns:a16="http://schemas.microsoft.com/office/drawing/2014/main" val="20000"/>
                    </a:ext>
                  </a:extLst>
                </a:gridCol>
                <a:gridCol w="2677517">
                  <a:extLst>
                    <a:ext uri="{9D8B030D-6E8A-4147-A177-3AD203B41FA5}">
                      <a16:colId xmlns:a16="http://schemas.microsoft.com/office/drawing/2014/main" val="20001"/>
                    </a:ext>
                  </a:extLst>
                </a:gridCol>
                <a:gridCol w="1520834">
                  <a:extLst>
                    <a:ext uri="{9D8B030D-6E8A-4147-A177-3AD203B41FA5}">
                      <a16:colId xmlns:a16="http://schemas.microsoft.com/office/drawing/2014/main" val="20002"/>
                    </a:ext>
                  </a:extLst>
                </a:gridCol>
              </a:tblGrid>
              <a:tr h="0">
                <a:tc>
                  <a:txBody>
                    <a:bodyPr/>
                    <a:lstStyle/>
                    <a:p>
                      <a:r>
                        <a:rPr lang="en-US" sz="1200" dirty="0"/>
                        <a:t>Change Request #</a:t>
                      </a:r>
                    </a:p>
                  </a:txBody>
                  <a:tcPr/>
                </a:tc>
                <a:tc>
                  <a:txBody>
                    <a:bodyPr/>
                    <a:lstStyle/>
                    <a:p>
                      <a:r>
                        <a:rPr lang="en-US" sz="1200" dirty="0"/>
                        <a:t>Description</a:t>
                      </a:r>
                    </a:p>
                  </a:txBody>
                  <a:tcPr/>
                </a:tc>
                <a:tc>
                  <a:txBody>
                    <a:bodyPr/>
                    <a:lstStyle/>
                    <a:p>
                      <a:r>
                        <a:rPr lang="en-US" sz="1200" dirty="0"/>
                        <a:t>Type</a:t>
                      </a:r>
                    </a:p>
                  </a:txBody>
                  <a:tcPr/>
                </a:tc>
                <a:extLst>
                  <a:ext uri="{0D108BD9-81ED-4DB2-BD59-A6C34878D82A}">
                    <a16:rowId xmlns:a16="http://schemas.microsoft.com/office/drawing/2014/main" val="10000"/>
                  </a:ext>
                </a:extLst>
              </a:tr>
              <a:tr h="0">
                <a:tc>
                  <a:txBody>
                    <a:bodyPr/>
                    <a:lstStyle/>
                    <a:p>
                      <a:r>
                        <a:rPr lang="en-US" sz="1200" dirty="0"/>
                        <a:t>cr-00001</a:t>
                      </a:r>
                    </a:p>
                  </a:txBody>
                  <a:tcPr/>
                </a:tc>
                <a:tc>
                  <a:txBody>
                    <a:bodyPr/>
                    <a:lstStyle/>
                    <a:p>
                      <a:r>
                        <a:rPr lang="en-US" sz="1200" dirty="0"/>
                        <a:t>Add program specific function x</a:t>
                      </a:r>
                    </a:p>
                  </a:txBody>
                  <a:tcPr/>
                </a:tc>
                <a:tc>
                  <a:txBody>
                    <a:bodyPr/>
                    <a:lstStyle/>
                    <a:p>
                      <a:r>
                        <a:rPr lang="en-US" sz="1200" dirty="0" err="1"/>
                        <a:t>new_function</a:t>
                      </a:r>
                      <a:endParaRPr lang="en-US" sz="1200" dirty="0"/>
                    </a:p>
                  </a:txBody>
                  <a:tcPr/>
                </a:tc>
                <a:extLst>
                  <a:ext uri="{0D108BD9-81ED-4DB2-BD59-A6C34878D82A}">
                    <a16:rowId xmlns:a16="http://schemas.microsoft.com/office/drawing/2014/main" val="10001"/>
                  </a:ext>
                </a:extLst>
              </a:tr>
              <a:tr h="0">
                <a:tc>
                  <a:txBody>
                    <a:bodyPr/>
                    <a:lstStyle/>
                    <a:p>
                      <a:r>
                        <a:rPr lang="en-US" sz="1200" dirty="0"/>
                        <a:t>cr-00002</a:t>
                      </a:r>
                    </a:p>
                  </a:txBody>
                  <a:tcPr/>
                </a:tc>
                <a:tc>
                  <a:txBody>
                    <a:bodyPr/>
                    <a:lstStyle/>
                    <a:p>
                      <a:r>
                        <a:rPr lang="en-US" sz="1200" dirty="0"/>
                        <a:t>Upgrade</a:t>
                      </a:r>
                      <a:r>
                        <a:rPr lang="en-US" sz="1200" baseline="0" dirty="0"/>
                        <a:t> to product baseline version 2.6</a:t>
                      </a:r>
                      <a:endParaRPr lang="en-US" sz="1200" dirty="0"/>
                    </a:p>
                  </a:txBody>
                  <a:tcPr/>
                </a:tc>
                <a:tc>
                  <a:txBody>
                    <a:bodyPr/>
                    <a:lstStyle/>
                    <a:p>
                      <a:r>
                        <a:rPr lang="en-US" sz="1200" dirty="0"/>
                        <a:t>synchronization</a:t>
                      </a:r>
                    </a:p>
                  </a:txBody>
                  <a:tcPr/>
                </a:tc>
                <a:extLst>
                  <a:ext uri="{0D108BD9-81ED-4DB2-BD59-A6C34878D82A}">
                    <a16:rowId xmlns:a16="http://schemas.microsoft.com/office/drawing/2014/main" val="10002"/>
                  </a:ext>
                </a:extLst>
              </a:tr>
            </a:tbl>
          </a:graphicData>
        </a:graphic>
      </p:graphicFrame>
      <p:grpSp>
        <p:nvGrpSpPr>
          <p:cNvPr id="2" name="Group 1"/>
          <p:cNvGrpSpPr/>
          <p:nvPr/>
        </p:nvGrpSpPr>
        <p:grpSpPr>
          <a:xfrm>
            <a:off x="563656" y="1796125"/>
            <a:ext cx="6321459" cy="4430097"/>
            <a:chOff x="2300377" y="1222899"/>
            <a:chExt cx="6321459" cy="4430097"/>
          </a:xfrm>
        </p:grpSpPr>
        <p:sp>
          <p:nvSpPr>
            <p:cNvPr id="8" name="Flowchart: Alternate Process 7"/>
            <p:cNvSpPr/>
            <p:nvPr/>
          </p:nvSpPr>
          <p:spPr>
            <a:xfrm>
              <a:off x="2300377" y="1257770"/>
              <a:ext cx="905774" cy="451056"/>
            </a:xfrm>
            <a:prstGeom prst="flowChartAlternateProcess">
              <a:avLst/>
            </a:prstGeom>
            <a:solidFill>
              <a:schemeClr val="accent1">
                <a:lumMod val="20000"/>
                <a:lumOff val="80000"/>
              </a:schemeClr>
            </a:solidFill>
            <a:ln>
              <a:solidFill>
                <a:schemeClr val="tx1">
                  <a:lumMod val="50000"/>
                  <a:lumOff val="50000"/>
                </a:schemeClr>
              </a:solidFill>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main</a:t>
              </a:r>
            </a:p>
          </p:txBody>
        </p:sp>
        <p:sp>
          <p:nvSpPr>
            <p:cNvPr id="9" name="Flowchart: Alternate Process 8"/>
            <p:cNvSpPr/>
            <p:nvPr/>
          </p:nvSpPr>
          <p:spPr>
            <a:xfrm>
              <a:off x="3192235" y="2128817"/>
              <a:ext cx="1381998" cy="451056"/>
            </a:xfrm>
            <a:prstGeom prst="flowChartAlternateProcess">
              <a:avLst/>
            </a:prstGeom>
            <a:solidFill>
              <a:schemeClr val="accent1">
                <a:lumMod val="20000"/>
                <a:lumOff val="80000"/>
              </a:schemeClr>
            </a:solidFill>
            <a:ln>
              <a:solidFill>
                <a:schemeClr val="tx1">
                  <a:lumMod val="50000"/>
                  <a:lumOff val="50000"/>
                </a:schemeClr>
              </a:solidFill>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err="1"/>
                <a:t>program_baseline</a:t>
              </a:r>
              <a:endParaRPr lang="en-US" sz="1100" dirty="0"/>
            </a:p>
          </p:txBody>
        </p:sp>
        <p:cxnSp>
          <p:nvCxnSpPr>
            <p:cNvPr id="10" name="Straight Connector 9"/>
            <p:cNvCxnSpPr>
              <a:stCxn id="8" idx="2"/>
              <a:endCxn id="9" idx="1"/>
            </p:cNvCxnSpPr>
            <p:nvPr/>
          </p:nvCxnSpPr>
          <p:spPr>
            <a:xfrm>
              <a:off x="2753265" y="1708827"/>
              <a:ext cx="438971" cy="645519"/>
            </a:xfrm>
            <a:prstGeom prst="line">
              <a:avLst/>
            </a:prstGeom>
          </p:spPr>
          <p:style>
            <a:lnRef idx="1">
              <a:schemeClr val="accent1"/>
            </a:lnRef>
            <a:fillRef idx="0">
              <a:schemeClr val="accent1"/>
            </a:fillRef>
            <a:effectRef idx="0">
              <a:schemeClr val="accent1"/>
            </a:effectRef>
            <a:fontRef idx="minor">
              <a:schemeClr val="tx1"/>
            </a:fontRef>
          </p:style>
        </p:cxnSp>
        <p:sp>
          <p:nvSpPr>
            <p:cNvPr id="11" name="Flowchart: Connector 10"/>
            <p:cNvSpPr/>
            <p:nvPr/>
          </p:nvSpPr>
          <p:spPr>
            <a:xfrm>
              <a:off x="3706484" y="2899271"/>
              <a:ext cx="327804" cy="319178"/>
            </a:xfrm>
            <a:prstGeom prst="flowChartConnector">
              <a:avLst/>
            </a:prstGeom>
            <a:solidFill>
              <a:srgbClr val="99FFCC"/>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1</a:t>
              </a:r>
            </a:p>
          </p:txBody>
        </p:sp>
        <p:sp>
          <p:nvSpPr>
            <p:cNvPr id="13" name="Flowchart: Alternate Process 12"/>
            <p:cNvSpPr/>
            <p:nvPr/>
          </p:nvSpPr>
          <p:spPr>
            <a:xfrm>
              <a:off x="4704113" y="3487448"/>
              <a:ext cx="905774" cy="292905"/>
            </a:xfrm>
            <a:prstGeom prst="flowChartAlternateProcess">
              <a:avLst/>
            </a:prstGeom>
            <a:solidFill>
              <a:schemeClr val="accent2">
                <a:lumMod val="20000"/>
                <a:lumOff val="80000"/>
              </a:schemeClr>
            </a:solidFill>
            <a:ln>
              <a:solidFill>
                <a:schemeClr val="tx1">
                  <a:lumMod val="50000"/>
                  <a:lumOff val="50000"/>
                </a:schemeClr>
              </a:solidFill>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cr-00001</a:t>
              </a:r>
            </a:p>
          </p:txBody>
        </p:sp>
        <p:sp>
          <p:nvSpPr>
            <p:cNvPr id="20" name="Flowchart: Connector 19"/>
            <p:cNvSpPr/>
            <p:nvPr/>
          </p:nvSpPr>
          <p:spPr>
            <a:xfrm>
              <a:off x="5033953" y="4023119"/>
              <a:ext cx="246097" cy="218990"/>
            </a:xfrm>
            <a:prstGeom prst="flowChartConnector">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1</a:t>
              </a:r>
            </a:p>
          </p:txBody>
        </p:sp>
        <p:sp>
          <p:nvSpPr>
            <p:cNvPr id="25" name="TextBox 24"/>
            <p:cNvSpPr txBox="1"/>
            <p:nvPr/>
          </p:nvSpPr>
          <p:spPr>
            <a:xfrm>
              <a:off x="2528440" y="2938254"/>
              <a:ext cx="1178045" cy="253916"/>
            </a:xfrm>
            <a:prstGeom prst="rect">
              <a:avLst/>
            </a:prstGeom>
            <a:noFill/>
          </p:spPr>
          <p:txBody>
            <a:bodyPr wrap="square" rtlCol="0">
              <a:spAutoFit/>
            </a:bodyPr>
            <a:lstStyle>
              <a:defPPr>
                <a:defRPr lang="en-US"/>
              </a:defPPr>
              <a:lvl1pPr>
                <a:defRPr sz="1050">
                  <a:latin typeface="Arial" pitchFamily="34" charset="0"/>
                  <a:cs typeface="Arial" pitchFamily="34" charset="0"/>
                </a:defRPr>
              </a:lvl1pPr>
            </a:lstStyle>
            <a:p>
              <a:r>
                <a:rPr lang="en-US" b="1" dirty="0"/>
                <a:t>REL_P2.3_0.0</a:t>
              </a:r>
            </a:p>
          </p:txBody>
        </p:sp>
        <p:sp>
          <p:nvSpPr>
            <p:cNvPr id="28" name="Flowchart: Connector 27"/>
            <p:cNvSpPr/>
            <p:nvPr/>
          </p:nvSpPr>
          <p:spPr>
            <a:xfrm>
              <a:off x="7370332" y="2420284"/>
              <a:ext cx="327804" cy="319178"/>
            </a:xfrm>
            <a:prstGeom prst="flowChartConnector">
              <a:avLst/>
            </a:prstGeom>
            <a:solidFill>
              <a:srgbClr val="F5EC3D"/>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2</a:t>
              </a:r>
            </a:p>
          </p:txBody>
        </p:sp>
        <p:sp>
          <p:nvSpPr>
            <p:cNvPr id="29" name="TextBox 28"/>
            <p:cNvSpPr txBox="1"/>
            <p:nvPr/>
          </p:nvSpPr>
          <p:spPr>
            <a:xfrm>
              <a:off x="2512823" y="3774777"/>
              <a:ext cx="1069524" cy="253916"/>
            </a:xfrm>
            <a:prstGeom prst="rect">
              <a:avLst/>
            </a:prstGeom>
            <a:noFill/>
          </p:spPr>
          <p:txBody>
            <a:bodyPr wrap="none" rtlCol="0">
              <a:spAutoFit/>
            </a:bodyPr>
            <a:lstStyle/>
            <a:p>
              <a:r>
                <a:rPr lang="en-US" sz="1050" b="1" dirty="0">
                  <a:latin typeface="Arial" pitchFamily="34" charset="0"/>
                  <a:cs typeface="Arial" pitchFamily="34" charset="0"/>
                </a:rPr>
                <a:t>REL_P2.3_1.0</a:t>
              </a:r>
            </a:p>
          </p:txBody>
        </p:sp>
        <p:cxnSp>
          <p:nvCxnSpPr>
            <p:cNvPr id="40" name="Straight Connector 39"/>
            <p:cNvCxnSpPr>
              <a:stCxn id="13" idx="2"/>
              <a:endCxn id="20" idx="0"/>
            </p:cNvCxnSpPr>
            <p:nvPr/>
          </p:nvCxnSpPr>
          <p:spPr>
            <a:xfrm>
              <a:off x="5157001" y="3780353"/>
              <a:ext cx="1" cy="242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66" idx="2"/>
              <a:endCxn id="88" idx="0"/>
            </p:cNvCxnSpPr>
            <p:nvPr/>
          </p:nvCxnSpPr>
          <p:spPr>
            <a:xfrm flipH="1">
              <a:off x="7534235" y="1673956"/>
              <a:ext cx="1" cy="252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9" idx="2"/>
              <a:endCxn id="11" idx="0"/>
            </p:cNvCxnSpPr>
            <p:nvPr/>
          </p:nvCxnSpPr>
          <p:spPr>
            <a:xfrm flipH="1">
              <a:off x="3870386" y="2579873"/>
              <a:ext cx="12848" cy="31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8" idx="2"/>
              <a:endCxn id="11" idx="6"/>
            </p:cNvCxnSpPr>
            <p:nvPr/>
          </p:nvCxnSpPr>
          <p:spPr>
            <a:xfrm flipH="1">
              <a:off x="4034288" y="2086486"/>
              <a:ext cx="3336044" cy="972375"/>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66" name="Flowchart: Alternate Process 65"/>
            <p:cNvSpPr/>
            <p:nvPr/>
          </p:nvSpPr>
          <p:spPr>
            <a:xfrm>
              <a:off x="6943709" y="1222899"/>
              <a:ext cx="1338900" cy="451056"/>
            </a:xfrm>
            <a:prstGeom prst="flowChartAlternateProcess">
              <a:avLst/>
            </a:prstGeom>
            <a:solidFill>
              <a:schemeClr val="accent1">
                <a:lumMod val="20000"/>
                <a:lumOff val="80000"/>
              </a:schemeClr>
            </a:solidFill>
            <a:ln>
              <a:solidFill>
                <a:schemeClr val="tx1">
                  <a:lumMod val="50000"/>
                  <a:lumOff val="50000"/>
                </a:schemeClr>
              </a:solidFill>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err="1"/>
                <a:t>product_import</a:t>
              </a:r>
              <a:endParaRPr lang="en-US" sz="1100" dirty="0"/>
            </a:p>
          </p:txBody>
        </p:sp>
        <p:sp>
          <p:nvSpPr>
            <p:cNvPr id="88" name="Flowchart: Connector 87"/>
            <p:cNvSpPr/>
            <p:nvPr/>
          </p:nvSpPr>
          <p:spPr>
            <a:xfrm>
              <a:off x="7370332" y="1926896"/>
              <a:ext cx="327804" cy="319178"/>
            </a:xfrm>
            <a:prstGeom prst="flowChartConnector">
              <a:avLst/>
            </a:prstGeom>
            <a:solidFill>
              <a:srgbClr val="99FFCC"/>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1</a:t>
              </a:r>
            </a:p>
          </p:txBody>
        </p:sp>
        <p:sp>
          <p:nvSpPr>
            <p:cNvPr id="91" name="TextBox 90"/>
            <p:cNvSpPr txBox="1"/>
            <p:nvPr/>
          </p:nvSpPr>
          <p:spPr>
            <a:xfrm>
              <a:off x="7784746" y="1969637"/>
              <a:ext cx="837089" cy="253916"/>
            </a:xfrm>
            <a:prstGeom prst="rect">
              <a:avLst/>
            </a:prstGeom>
            <a:noFill/>
          </p:spPr>
          <p:txBody>
            <a:bodyPr wrap="none" rtlCol="0">
              <a:spAutoFit/>
            </a:bodyPr>
            <a:lstStyle>
              <a:defPPr>
                <a:defRPr lang="en-US"/>
              </a:defPPr>
              <a:lvl1pPr>
                <a:defRPr sz="1050">
                  <a:latin typeface="Arial" pitchFamily="34" charset="0"/>
                  <a:cs typeface="Arial" pitchFamily="34" charset="0"/>
                </a:defRPr>
              </a:lvl1pPr>
            </a:lstStyle>
            <a:p>
              <a:r>
                <a:rPr lang="en-US" b="1" dirty="0"/>
                <a:t>PROD_2.3</a:t>
              </a:r>
            </a:p>
          </p:txBody>
        </p:sp>
        <p:cxnSp>
          <p:nvCxnSpPr>
            <p:cNvPr id="96" name="Straight Connector 95"/>
            <p:cNvCxnSpPr>
              <a:stCxn id="11" idx="5"/>
            </p:cNvCxnSpPr>
            <p:nvPr/>
          </p:nvCxnSpPr>
          <p:spPr>
            <a:xfrm>
              <a:off x="3986283" y="3171706"/>
              <a:ext cx="717831" cy="475726"/>
            </a:xfrm>
            <a:prstGeom prst="line">
              <a:avLst/>
            </a:prstGeom>
          </p:spPr>
          <p:style>
            <a:lnRef idx="1">
              <a:schemeClr val="accent1"/>
            </a:lnRef>
            <a:fillRef idx="0">
              <a:schemeClr val="accent1"/>
            </a:fillRef>
            <a:effectRef idx="0">
              <a:schemeClr val="accent1"/>
            </a:effectRef>
            <a:fontRef idx="minor">
              <a:schemeClr val="tx1"/>
            </a:fontRef>
          </p:style>
        </p:cxnSp>
        <p:sp>
          <p:nvSpPr>
            <p:cNvPr id="99" name="Flowchart: Connector 98"/>
            <p:cNvSpPr/>
            <p:nvPr/>
          </p:nvSpPr>
          <p:spPr>
            <a:xfrm>
              <a:off x="5033953" y="4468128"/>
              <a:ext cx="246097" cy="218990"/>
            </a:xfrm>
            <a:prstGeom prst="flowChartConnector">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2</a:t>
              </a:r>
            </a:p>
          </p:txBody>
        </p:sp>
        <p:cxnSp>
          <p:nvCxnSpPr>
            <p:cNvPr id="105" name="Straight Connector 104"/>
            <p:cNvCxnSpPr>
              <a:stCxn id="20" idx="4"/>
              <a:endCxn id="99" idx="0"/>
            </p:cNvCxnSpPr>
            <p:nvPr/>
          </p:nvCxnSpPr>
          <p:spPr>
            <a:xfrm>
              <a:off x="5157001" y="4242110"/>
              <a:ext cx="0" cy="226019"/>
            </a:xfrm>
            <a:prstGeom prst="line">
              <a:avLst/>
            </a:prstGeom>
          </p:spPr>
          <p:style>
            <a:lnRef idx="1">
              <a:schemeClr val="accent1"/>
            </a:lnRef>
            <a:fillRef idx="0">
              <a:schemeClr val="accent1"/>
            </a:fillRef>
            <a:effectRef idx="0">
              <a:schemeClr val="accent1"/>
            </a:effectRef>
            <a:fontRef idx="minor">
              <a:schemeClr val="tx1"/>
            </a:fontRef>
          </p:style>
        </p:cxnSp>
        <p:sp>
          <p:nvSpPr>
            <p:cNvPr id="108" name="Flowchart: Alternate Process 107"/>
            <p:cNvSpPr/>
            <p:nvPr/>
          </p:nvSpPr>
          <p:spPr>
            <a:xfrm>
              <a:off x="5909813" y="2899266"/>
              <a:ext cx="905774" cy="292905"/>
            </a:xfrm>
            <a:prstGeom prst="flowChartAlternateProcess">
              <a:avLst/>
            </a:prstGeom>
            <a:solidFill>
              <a:schemeClr val="accent2">
                <a:lumMod val="20000"/>
                <a:lumOff val="80000"/>
              </a:schemeClr>
            </a:solidFill>
            <a:ln>
              <a:solidFill>
                <a:schemeClr val="tx1">
                  <a:lumMod val="50000"/>
                  <a:lumOff val="50000"/>
                </a:schemeClr>
              </a:solidFill>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cr-00002</a:t>
              </a:r>
            </a:p>
          </p:txBody>
        </p:sp>
        <p:sp>
          <p:nvSpPr>
            <p:cNvPr id="109" name="Flowchart: Connector 108"/>
            <p:cNvSpPr/>
            <p:nvPr/>
          </p:nvSpPr>
          <p:spPr>
            <a:xfrm>
              <a:off x="6239653" y="3579132"/>
              <a:ext cx="246097" cy="218990"/>
            </a:xfrm>
            <a:prstGeom prst="flowChartConnector">
              <a:avLst/>
            </a:prstGeom>
            <a:solidFill>
              <a:srgbClr val="F5EC3D"/>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1</a:t>
              </a:r>
            </a:p>
          </p:txBody>
        </p:sp>
        <p:cxnSp>
          <p:nvCxnSpPr>
            <p:cNvPr id="110" name="Straight Connector 109"/>
            <p:cNvCxnSpPr>
              <a:stCxn id="108" idx="2"/>
              <a:endCxn id="109" idx="0"/>
            </p:cNvCxnSpPr>
            <p:nvPr/>
          </p:nvCxnSpPr>
          <p:spPr>
            <a:xfrm>
              <a:off x="6362701" y="3192170"/>
              <a:ext cx="1" cy="386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1" idx="5"/>
              <a:endCxn id="108" idx="1"/>
            </p:cNvCxnSpPr>
            <p:nvPr/>
          </p:nvCxnSpPr>
          <p:spPr>
            <a:xfrm flipV="1">
              <a:off x="3986283" y="3045718"/>
              <a:ext cx="1923531" cy="125988"/>
            </a:xfrm>
            <a:prstGeom prst="line">
              <a:avLst/>
            </a:prstGeom>
          </p:spPr>
          <p:style>
            <a:lnRef idx="1">
              <a:schemeClr val="accent1"/>
            </a:lnRef>
            <a:fillRef idx="0">
              <a:schemeClr val="accent1"/>
            </a:fillRef>
            <a:effectRef idx="0">
              <a:schemeClr val="accent1"/>
            </a:effectRef>
            <a:fontRef idx="minor">
              <a:schemeClr val="tx1"/>
            </a:fontRef>
          </p:style>
        </p:cxnSp>
        <p:sp>
          <p:nvSpPr>
            <p:cNvPr id="121" name="Flowchart: Connector 120"/>
            <p:cNvSpPr/>
            <p:nvPr/>
          </p:nvSpPr>
          <p:spPr>
            <a:xfrm>
              <a:off x="3708305" y="3742146"/>
              <a:ext cx="327804" cy="319178"/>
            </a:xfrm>
            <a:prstGeom prst="flowChartConnector">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2</a:t>
              </a:r>
            </a:p>
          </p:txBody>
        </p:sp>
        <p:cxnSp>
          <p:nvCxnSpPr>
            <p:cNvPr id="123" name="Straight Connector 122"/>
            <p:cNvCxnSpPr>
              <a:stCxn id="11" idx="4"/>
              <a:endCxn id="121" idx="0"/>
            </p:cNvCxnSpPr>
            <p:nvPr/>
          </p:nvCxnSpPr>
          <p:spPr>
            <a:xfrm>
              <a:off x="3870387" y="3218450"/>
              <a:ext cx="1821" cy="523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99" idx="2"/>
              <a:endCxn id="121" idx="6"/>
            </p:cNvCxnSpPr>
            <p:nvPr/>
          </p:nvCxnSpPr>
          <p:spPr>
            <a:xfrm flipH="1" flipV="1">
              <a:off x="4036110" y="3901735"/>
              <a:ext cx="997843" cy="675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Pentagon 49"/>
            <p:cNvSpPr/>
            <p:nvPr/>
          </p:nvSpPr>
          <p:spPr>
            <a:xfrm rot="1917423" flipH="1">
              <a:off x="4351416" y="4197905"/>
              <a:ext cx="471332" cy="158456"/>
            </a:xfrm>
            <a:prstGeom prst="homePlate">
              <a:avLst/>
            </a:prstGeom>
            <a:solidFill>
              <a:srgbClr val="FFC000"/>
            </a:solidFill>
            <a:ln>
              <a:solidFill>
                <a:schemeClr val="bg1">
                  <a:lumMod val="65000"/>
                </a:schemeClr>
              </a:solidFill>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600" dirty="0"/>
                <a:t>merge</a:t>
              </a:r>
            </a:p>
          </p:txBody>
        </p:sp>
        <p:sp>
          <p:nvSpPr>
            <p:cNvPr id="159" name="TextBox 158"/>
            <p:cNvSpPr txBox="1"/>
            <p:nvPr/>
          </p:nvSpPr>
          <p:spPr>
            <a:xfrm>
              <a:off x="7784747" y="2420284"/>
              <a:ext cx="837089" cy="253916"/>
            </a:xfrm>
            <a:prstGeom prst="rect">
              <a:avLst/>
            </a:prstGeom>
            <a:noFill/>
          </p:spPr>
          <p:txBody>
            <a:bodyPr wrap="none" rtlCol="0">
              <a:spAutoFit/>
            </a:bodyPr>
            <a:lstStyle>
              <a:defPPr>
                <a:defRPr lang="en-US"/>
              </a:defPPr>
              <a:lvl1pPr>
                <a:defRPr sz="1050">
                  <a:latin typeface="Arial" pitchFamily="34" charset="0"/>
                  <a:cs typeface="Arial" pitchFamily="34" charset="0"/>
                </a:defRPr>
              </a:lvl1pPr>
            </a:lstStyle>
            <a:p>
              <a:r>
                <a:rPr lang="en-US" b="1" dirty="0"/>
                <a:t>PROD_2.6</a:t>
              </a:r>
            </a:p>
          </p:txBody>
        </p:sp>
        <p:cxnSp>
          <p:nvCxnSpPr>
            <p:cNvPr id="165" name="Straight Connector 164"/>
            <p:cNvCxnSpPr>
              <a:stCxn id="88" idx="4"/>
              <a:endCxn id="28" idx="0"/>
            </p:cNvCxnSpPr>
            <p:nvPr/>
          </p:nvCxnSpPr>
          <p:spPr>
            <a:xfrm>
              <a:off x="7534234" y="2246074"/>
              <a:ext cx="0" cy="17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stCxn id="28" idx="3"/>
              <a:endCxn id="109" idx="6"/>
            </p:cNvCxnSpPr>
            <p:nvPr/>
          </p:nvCxnSpPr>
          <p:spPr>
            <a:xfrm flipH="1">
              <a:off x="6485750" y="2692719"/>
              <a:ext cx="932589" cy="995908"/>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endCxn id="195" idx="2"/>
            </p:cNvCxnSpPr>
            <p:nvPr/>
          </p:nvCxnSpPr>
          <p:spPr>
            <a:xfrm>
              <a:off x="5348578" y="4929554"/>
              <a:ext cx="876123" cy="0"/>
            </a:xfrm>
            <a:prstGeom prst="line">
              <a:avLst/>
            </a:prstGeom>
            <a:ln>
              <a:solidFill>
                <a:srgbClr val="5DAA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flipV="1">
              <a:off x="3978779" y="4017236"/>
              <a:ext cx="1369798" cy="912319"/>
            </a:xfrm>
            <a:prstGeom prst="line">
              <a:avLst/>
            </a:prstGeom>
            <a:ln>
              <a:solidFill>
                <a:srgbClr val="5DAA00"/>
              </a:solidFill>
              <a:prstDash val="dash"/>
            </a:ln>
          </p:spPr>
          <p:style>
            <a:lnRef idx="1">
              <a:schemeClr val="accent1"/>
            </a:lnRef>
            <a:fillRef idx="0">
              <a:schemeClr val="accent1"/>
            </a:fillRef>
            <a:effectRef idx="0">
              <a:schemeClr val="accent1"/>
            </a:effectRef>
            <a:fontRef idx="minor">
              <a:schemeClr val="tx1"/>
            </a:fontRef>
          </p:style>
        </p:cxnSp>
        <p:sp>
          <p:nvSpPr>
            <p:cNvPr id="195" name="Flowchart: Connector 194"/>
            <p:cNvSpPr/>
            <p:nvPr/>
          </p:nvSpPr>
          <p:spPr>
            <a:xfrm>
              <a:off x="6224701" y="4820059"/>
              <a:ext cx="246097" cy="218990"/>
            </a:xfrm>
            <a:prstGeom prst="flowChartConnector">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2</a:t>
              </a:r>
            </a:p>
          </p:txBody>
        </p:sp>
        <p:cxnSp>
          <p:nvCxnSpPr>
            <p:cNvPr id="204" name="Straight Connector 203"/>
            <p:cNvCxnSpPr>
              <a:stCxn id="109" idx="4"/>
              <a:endCxn id="195" idx="0"/>
            </p:cNvCxnSpPr>
            <p:nvPr/>
          </p:nvCxnSpPr>
          <p:spPr>
            <a:xfrm flipH="1">
              <a:off x="6347749" y="3798123"/>
              <a:ext cx="14952" cy="1021937"/>
            </a:xfrm>
            <a:prstGeom prst="line">
              <a:avLst/>
            </a:prstGeom>
          </p:spPr>
          <p:style>
            <a:lnRef idx="1">
              <a:schemeClr val="accent1"/>
            </a:lnRef>
            <a:fillRef idx="0">
              <a:schemeClr val="accent1"/>
            </a:fillRef>
            <a:effectRef idx="0">
              <a:schemeClr val="accent1"/>
            </a:effectRef>
            <a:fontRef idx="minor">
              <a:schemeClr val="tx1"/>
            </a:fontRef>
          </p:style>
        </p:cxnSp>
        <p:sp>
          <p:nvSpPr>
            <p:cNvPr id="52" name="Pentagon 51"/>
            <p:cNvSpPr/>
            <p:nvPr/>
          </p:nvSpPr>
          <p:spPr>
            <a:xfrm>
              <a:off x="5372805" y="4852497"/>
              <a:ext cx="540593" cy="156007"/>
            </a:xfrm>
            <a:prstGeom prst="homePlate">
              <a:avLst/>
            </a:prstGeom>
            <a:solidFill>
              <a:srgbClr val="92D050"/>
            </a:solidFill>
            <a:ln>
              <a:solidFill>
                <a:schemeClr val="bg1">
                  <a:lumMod val="65000"/>
                </a:schemeClr>
              </a:solidFill>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700" dirty="0"/>
                <a:t>rebase</a:t>
              </a:r>
            </a:p>
          </p:txBody>
        </p:sp>
        <p:sp>
          <p:nvSpPr>
            <p:cNvPr id="216" name="Flowchart: Connector 215"/>
            <p:cNvSpPr/>
            <p:nvPr/>
          </p:nvSpPr>
          <p:spPr>
            <a:xfrm>
              <a:off x="3708305" y="4687118"/>
              <a:ext cx="327804" cy="319178"/>
            </a:xfrm>
            <a:prstGeom prst="flowChartConnector">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3</a:t>
              </a:r>
            </a:p>
          </p:txBody>
        </p:sp>
        <p:cxnSp>
          <p:nvCxnSpPr>
            <p:cNvPr id="217" name="Straight Arrow Connector 216"/>
            <p:cNvCxnSpPr/>
            <p:nvPr/>
          </p:nvCxnSpPr>
          <p:spPr>
            <a:xfrm flipH="1" flipV="1">
              <a:off x="4036110" y="4869192"/>
              <a:ext cx="997842" cy="70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5033952" y="5573768"/>
              <a:ext cx="1313796" cy="0"/>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a:stCxn id="195" idx="4"/>
            </p:cNvCxnSpPr>
            <p:nvPr/>
          </p:nvCxnSpPr>
          <p:spPr>
            <a:xfrm>
              <a:off x="6347749" y="5039050"/>
              <a:ext cx="0" cy="534719"/>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47" name="Pentagon 146"/>
            <p:cNvSpPr/>
            <p:nvPr/>
          </p:nvSpPr>
          <p:spPr>
            <a:xfrm flipH="1">
              <a:off x="5329898" y="5494540"/>
              <a:ext cx="471332" cy="158456"/>
            </a:xfrm>
            <a:prstGeom prst="homePlate">
              <a:avLst/>
            </a:prstGeom>
            <a:solidFill>
              <a:srgbClr val="FFC000"/>
            </a:solidFill>
            <a:ln>
              <a:solidFill>
                <a:schemeClr val="bg1">
                  <a:lumMod val="65000"/>
                </a:schemeClr>
              </a:solidFill>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600" dirty="0"/>
                <a:t>merge</a:t>
              </a:r>
            </a:p>
          </p:txBody>
        </p:sp>
        <p:cxnSp>
          <p:nvCxnSpPr>
            <p:cNvPr id="224" name="Straight Connector 223"/>
            <p:cNvCxnSpPr>
              <a:stCxn id="121" idx="4"/>
              <a:endCxn id="216" idx="0"/>
            </p:cNvCxnSpPr>
            <p:nvPr/>
          </p:nvCxnSpPr>
          <p:spPr>
            <a:xfrm>
              <a:off x="3872207" y="4061324"/>
              <a:ext cx="0" cy="625794"/>
            </a:xfrm>
            <a:prstGeom prst="line">
              <a:avLst/>
            </a:prstGeom>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2500896" y="4687118"/>
              <a:ext cx="1069524" cy="253916"/>
            </a:xfrm>
            <a:prstGeom prst="rect">
              <a:avLst/>
            </a:prstGeom>
            <a:noFill/>
          </p:spPr>
          <p:txBody>
            <a:bodyPr wrap="none" rtlCol="0">
              <a:spAutoFit/>
            </a:bodyPr>
            <a:lstStyle/>
            <a:p>
              <a:r>
                <a:rPr lang="en-US" sz="1050" b="1" dirty="0">
                  <a:latin typeface="Arial" pitchFamily="34" charset="0"/>
                  <a:cs typeface="Arial" pitchFamily="34" charset="0"/>
                </a:rPr>
                <a:t>REL_P2.6_1.0</a:t>
              </a:r>
            </a:p>
          </p:txBody>
        </p:sp>
        <p:sp>
          <p:nvSpPr>
            <p:cNvPr id="240" name="Pentagon 239"/>
            <p:cNvSpPr/>
            <p:nvPr/>
          </p:nvSpPr>
          <p:spPr>
            <a:xfrm rot="20493228" flipH="1">
              <a:off x="5565564" y="2453198"/>
              <a:ext cx="471332" cy="158456"/>
            </a:xfrm>
            <a:prstGeom prst="homePlate">
              <a:avLst/>
            </a:prstGeom>
            <a:solidFill>
              <a:srgbClr val="FFC000"/>
            </a:solidFill>
            <a:ln>
              <a:solidFill>
                <a:schemeClr val="bg1">
                  <a:lumMod val="65000"/>
                </a:schemeClr>
              </a:solidFill>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600" dirty="0"/>
                <a:t>merge</a:t>
              </a:r>
            </a:p>
          </p:txBody>
        </p:sp>
        <p:sp>
          <p:nvSpPr>
            <p:cNvPr id="249" name="Pentagon 248"/>
            <p:cNvSpPr/>
            <p:nvPr/>
          </p:nvSpPr>
          <p:spPr>
            <a:xfrm rot="19017720" flipH="1">
              <a:off x="6890684" y="2884220"/>
              <a:ext cx="471332" cy="158456"/>
            </a:xfrm>
            <a:prstGeom prst="homePlate">
              <a:avLst/>
            </a:prstGeom>
            <a:solidFill>
              <a:srgbClr val="FFC000"/>
            </a:solidFill>
            <a:ln>
              <a:solidFill>
                <a:schemeClr val="bg1">
                  <a:lumMod val="65000"/>
                </a:schemeClr>
              </a:solidFill>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600" dirty="0"/>
                <a:t>merge</a:t>
              </a:r>
            </a:p>
          </p:txBody>
        </p:sp>
      </p:grpSp>
      <p:sp>
        <p:nvSpPr>
          <p:cNvPr id="3" name="Rectangle 2"/>
          <p:cNvSpPr/>
          <p:nvPr/>
        </p:nvSpPr>
        <p:spPr>
          <a:xfrm>
            <a:off x="8262058" y="411712"/>
            <a:ext cx="3395970" cy="2727029"/>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SCM: All source control software has merge issues. Auto merge is extremely dangerous. What steps should be taken each time a merge is done to reduce the risk?</a:t>
            </a: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Run before anything else</a:t>
            </a: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Pull before push</a:t>
            </a: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Run after pull</a:t>
            </a: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Push</a:t>
            </a:r>
          </a:p>
          <a:p>
            <a:pPr marL="742950" marR="0" lvl="1" indent="-285750">
              <a:lnSpc>
                <a:spcPct val="107000"/>
              </a:lnSpc>
              <a:spcBef>
                <a:spcPts val="0"/>
              </a:spcBef>
              <a:spcAft>
                <a:spcPts val="80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Pull after push and run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4854875" y="4080090"/>
            <a:ext cx="1050031" cy="369332"/>
          </a:xfrm>
          <a:prstGeom prst="rect">
            <a:avLst/>
          </a:prstGeom>
          <a:noFill/>
        </p:spPr>
        <p:txBody>
          <a:bodyPr wrap="none" rtlCol="0">
            <a:spAutoFit/>
          </a:bodyPr>
          <a:lstStyle/>
          <a:p>
            <a:r>
              <a:rPr lang="en-US" dirty="0"/>
              <a:t>Run tests</a:t>
            </a:r>
          </a:p>
        </p:txBody>
      </p:sp>
      <p:sp>
        <p:nvSpPr>
          <p:cNvPr id="53" name="TextBox 52"/>
          <p:cNvSpPr txBox="1"/>
          <p:nvPr/>
        </p:nvSpPr>
        <p:spPr>
          <a:xfrm>
            <a:off x="4842173" y="5283990"/>
            <a:ext cx="1050031" cy="369332"/>
          </a:xfrm>
          <a:prstGeom prst="rect">
            <a:avLst/>
          </a:prstGeom>
          <a:noFill/>
        </p:spPr>
        <p:txBody>
          <a:bodyPr wrap="none" rtlCol="0">
            <a:spAutoFit/>
          </a:bodyPr>
          <a:lstStyle/>
          <a:p>
            <a:r>
              <a:rPr lang="en-US" dirty="0"/>
              <a:t>Run tests</a:t>
            </a:r>
          </a:p>
        </p:txBody>
      </p:sp>
      <p:sp>
        <p:nvSpPr>
          <p:cNvPr id="54" name="TextBox 53"/>
          <p:cNvSpPr txBox="1"/>
          <p:nvPr/>
        </p:nvSpPr>
        <p:spPr>
          <a:xfrm>
            <a:off x="1068979" y="5498683"/>
            <a:ext cx="1050031" cy="369332"/>
          </a:xfrm>
          <a:prstGeom prst="rect">
            <a:avLst/>
          </a:prstGeom>
          <a:noFill/>
        </p:spPr>
        <p:txBody>
          <a:bodyPr wrap="none" rtlCol="0">
            <a:spAutoFit/>
          </a:bodyPr>
          <a:lstStyle/>
          <a:p>
            <a:r>
              <a:rPr lang="en-US" dirty="0"/>
              <a:t>Run tests</a:t>
            </a:r>
          </a:p>
        </p:txBody>
      </p:sp>
      <p:sp>
        <p:nvSpPr>
          <p:cNvPr id="55" name="TextBox 54"/>
          <p:cNvSpPr txBox="1"/>
          <p:nvPr/>
        </p:nvSpPr>
        <p:spPr>
          <a:xfrm>
            <a:off x="1137979" y="4572775"/>
            <a:ext cx="1050031" cy="369332"/>
          </a:xfrm>
          <a:prstGeom prst="rect">
            <a:avLst/>
          </a:prstGeom>
          <a:noFill/>
        </p:spPr>
        <p:txBody>
          <a:bodyPr wrap="none" rtlCol="0">
            <a:spAutoFit/>
          </a:bodyPr>
          <a:lstStyle/>
          <a:p>
            <a:r>
              <a:rPr lang="en-US" dirty="0"/>
              <a:t>Run tests</a:t>
            </a:r>
          </a:p>
        </p:txBody>
      </p:sp>
    </p:spTree>
    <p:extLst>
      <p:ext uri="{BB962C8B-B14F-4D97-AF65-F5344CB8AC3E}">
        <p14:creationId xmlns:p14="http://schemas.microsoft.com/office/powerpoint/2010/main" val="1019858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838200" y="365125"/>
            <a:ext cx="9024257" cy="1325563"/>
          </a:xfrm>
        </p:spPr>
        <p:txBody>
          <a:bodyPr>
            <a:normAutofit/>
          </a:bodyPr>
          <a:lstStyle/>
          <a:p>
            <a:r>
              <a:rPr lang="en-US" b="1" dirty="0"/>
              <a:t>Case Study 3 </a:t>
            </a:r>
            <a:r>
              <a:rPr lang="en-US" dirty="0"/>
              <a:t>– Modifying Product Line Software </a:t>
            </a:r>
            <a:r>
              <a:rPr lang="en-US" b="1" dirty="0"/>
              <a:t>Example Solution </a:t>
            </a:r>
          </a:p>
        </p:txBody>
      </p:sp>
      <p:sp>
        <p:nvSpPr>
          <p:cNvPr id="13" name="Content Placeholder 12"/>
          <p:cNvSpPr>
            <a:spLocks noGrp="1"/>
          </p:cNvSpPr>
          <p:nvPr>
            <p:ph idx="1"/>
          </p:nvPr>
        </p:nvSpPr>
        <p:spPr>
          <a:xfrm>
            <a:off x="1097280" y="1845734"/>
            <a:ext cx="10058400" cy="4506080"/>
          </a:xfrm>
        </p:spPr>
        <p:txBody>
          <a:bodyPr>
            <a:normAutofit lnSpcReduction="10000"/>
          </a:bodyPr>
          <a:lstStyle/>
          <a:p>
            <a:pPr marL="457200" indent="-457200">
              <a:spcBef>
                <a:spcPts val="800"/>
              </a:spcBef>
              <a:buAutoNum type="arabicPeriod"/>
            </a:pPr>
            <a:r>
              <a:rPr lang="en-US" sz="1200" dirty="0"/>
              <a:t>SCM imports the product release 2.3 onto an “</a:t>
            </a:r>
            <a:r>
              <a:rPr lang="en-US" sz="1200" dirty="0" err="1"/>
              <a:t>product_import</a:t>
            </a:r>
            <a:r>
              <a:rPr lang="en-US" sz="1200" dirty="0"/>
              <a:t>” branch and labels PROD_2.3.</a:t>
            </a:r>
          </a:p>
          <a:p>
            <a:pPr marL="457200" indent="-457200">
              <a:spcBef>
                <a:spcPts val="800"/>
              </a:spcBef>
              <a:buAutoNum type="arabicPeriod"/>
            </a:pPr>
            <a:r>
              <a:rPr lang="en-US" sz="1200" dirty="0"/>
              <a:t>SCM merges the PROD_2.3 baseline to the “</a:t>
            </a:r>
            <a:r>
              <a:rPr lang="en-US" sz="1200" dirty="0" err="1"/>
              <a:t>program_baseline</a:t>
            </a:r>
            <a:r>
              <a:rPr lang="en-US" sz="1200" dirty="0"/>
              <a:t>” branch and labels REL_P2.3_0.0. This label indicates that this program baseline is derived from release 2.3 of the product baseline.</a:t>
            </a:r>
          </a:p>
          <a:p>
            <a:pPr marL="457200" indent="-457200">
              <a:spcBef>
                <a:spcPts val="800"/>
              </a:spcBef>
              <a:buAutoNum type="arabicPeriod"/>
            </a:pPr>
            <a:r>
              <a:rPr lang="en-US" sz="1200" dirty="0"/>
              <a:t>At this point, it is a good idea to build and test REL_P2.3_0.0 to make sure that the product line baseline functions as expected.</a:t>
            </a:r>
          </a:p>
          <a:p>
            <a:pPr marL="457200" indent="-457200">
              <a:spcBef>
                <a:spcPts val="800"/>
              </a:spcBef>
              <a:buAutoNum type="arabicPeriod"/>
            </a:pPr>
            <a:r>
              <a:rPr lang="en-US" sz="1200" dirty="0"/>
              <a:t>The first change request, cr-00001: Add program function x, is created and approved by the SCCB.</a:t>
            </a:r>
          </a:p>
          <a:p>
            <a:pPr marL="457200" indent="-457200">
              <a:spcBef>
                <a:spcPts val="800"/>
              </a:spcBef>
              <a:buAutoNum type="arabicPeriod"/>
            </a:pPr>
            <a:r>
              <a:rPr lang="en-US" sz="1200" dirty="0"/>
              <a:t>A developer will create branch “cr-00001”  from REL_P2.3_0.0,  implement the change request, and test. </a:t>
            </a:r>
          </a:p>
          <a:p>
            <a:pPr marL="457200" indent="-457200">
              <a:spcBef>
                <a:spcPts val="800"/>
              </a:spcBef>
              <a:buAutoNum type="arabicPeriod"/>
            </a:pPr>
            <a:r>
              <a:rPr lang="en-US" sz="1200" dirty="0"/>
              <a:t>The changes on “cr-00001” are merged back into the next baseline and labeled  REL_P2.3_1.0. This label describes release 1.0 of the program baseline derived from release 2.3 of the product baseline. </a:t>
            </a:r>
          </a:p>
          <a:p>
            <a:pPr marL="457200" indent="-457200">
              <a:spcBef>
                <a:spcPts val="800"/>
              </a:spcBef>
              <a:buAutoNum type="arabicPeriod"/>
            </a:pPr>
            <a:r>
              <a:rPr lang="en-US" sz="1200" dirty="0"/>
              <a:t>Meanwhile, another release of the product line becomes available. SCM imports the new baseline onto the “</a:t>
            </a:r>
            <a:r>
              <a:rPr lang="en-US" sz="1200" dirty="0" err="1"/>
              <a:t>product_import</a:t>
            </a:r>
            <a:r>
              <a:rPr lang="en-US" sz="1200" dirty="0"/>
              <a:t>” branch and labels PROD_2.6. Release 2.6 will include all changes since release 2.3. It is important that an SVD accompanies the release. At a minimum, the SVD should include the list of change requests that were incorporated and a list of known issues.</a:t>
            </a:r>
          </a:p>
          <a:p>
            <a:pPr marL="457200" indent="-457200">
              <a:spcBef>
                <a:spcPts val="800"/>
              </a:spcBef>
              <a:buFontTx/>
              <a:buAutoNum type="arabicPeriod"/>
            </a:pPr>
            <a:r>
              <a:rPr lang="en-US" sz="1200" dirty="0"/>
              <a:t>SCM opens a change request , cr-00002: Upgrade to product baseline version 2.6. The CR is reviewed and approved at SCCB. </a:t>
            </a:r>
          </a:p>
          <a:p>
            <a:pPr marL="457200" indent="-457200">
              <a:spcBef>
                <a:spcPts val="800"/>
              </a:spcBef>
              <a:buAutoNum type="arabicPeriod"/>
            </a:pPr>
            <a:r>
              <a:rPr lang="en-US" sz="1200" dirty="0"/>
              <a:t>SCM merges the PROD_2.6 baseline onto the “cr-00002” branch. IMPORTANT NOTE: “cr-00002” is branched from REL_P2.3_0.0, </a:t>
            </a:r>
            <a:r>
              <a:rPr lang="en-US" sz="1200" b="1" i="1" dirty="0"/>
              <a:t>not</a:t>
            </a:r>
            <a:r>
              <a:rPr lang="en-US" sz="1200" dirty="0"/>
              <a:t> REL_P2.3_1.0 in order to ensure there are no merge conflicts. </a:t>
            </a:r>
          </a:p>
          <a:p>
            <a:pPr marL="457200" indent="-457200">
              <a:spcBef>
                <a:spcPts val="800"/>
              </a:spcBef>
              <a:buAutoNum type="arabicPeriod"/>
            </a:pPr>
            <a:r>
              <a:rPr lang="en-US" sz="1200" dirty="0"/>
              <a:t>SCM then hands over cr-00002 to a developer. The developer will rebase “cr-00002” with the latest REL_P2.3_1.0 baseline. This will synchronize the latest program baseline with the new product baseline. The source code is built and tested. When all tests pass, the developer notifies SCM to create a new program baseline.</a:t>
            </a:r>
          </a:p>
          <a:p>
            <a:pPr marL="457200" indent="-457200">
              <a:spcBef>
                <a:spcPts val="800"/>
              </a:spcBef>
              <a:buAutoNum type="arabicPeriod"/>
            </a:pPr>
            <a:r>
              <a:rPr lang="en-US" sz="1200" dirty="0"/>
              <a:t>SCM will make a new baseline release on the “</a:t>
            </a:r>
            <a:r>
              <a:rPr lang="en-US" sz="1200" dirty="0" err="1"/>
              <a:t>program_baseline</a:t>
            </a:r>
            <a:r>
              <a:rPr lang="en-US" sz="1200" dirty="0"/>
              <a:t>” branch and label it REL_P2.6_1.0. </a:t>
            </a:r>
          </a:p>
          <a:p>
            <a:pPr marL="0" indent="0">
              <a:spcBef>
                <a:spcPts val="1200"/>
              </a:spcBef>
              <a:buNone/>
            </a:pPr>
            <a:r>
              <a:rPr lang="en-US" sz="1200" b="1" dirty="0"/>
              <a:t>NOTE</a:t>
            </a:r>
            <a:r>
              <a:rPr lang="en-US" sz="1200" dirty="0"/>
              <a:t>: It is BEST to only include the one synchronization SCR in the new baseline. If you combine the sync CR with additional program specific CRs and the software does not function, you will not be sure if the issue is with the upgraded product baseline or the new program functionality.</a:t>
            </a:r>
            <a:endParaRPr lang="en-US" sz="1050" dirty="0"/>
          </a:p>
          <a:p>
            <a:pPr>
              <a:spcBef>
                <a:spcPts val="1200"/>
              </a:spcBef>
            </a:pPr>
            <a:endParaRPr lang="en-US" sz="1200" dirty="0"/>
          </a:p>
          <a:p>
            <a:pPr>
              <a:spcBef>
                <a:spcPts val="1200"/>
              </a:spcBef>
            </a:pPr>
            <a:endParaRPr lang="en-US" sz="1200" dirty="0"/>
          </a:p>
          <a:p>
            <a:pPr>
              <a:spcBef>
                <a:spcPts val="1200"/>
              </a:spcBef>
            </a:pPr>
            <a:endParaRPr lang="en-US" sz="1200" dirty="0"/>
          </a:p>
          <a:p>
            <a:pPr>
              <a:spcBef>
                <a:spcPts val="1200"/>
              </a:spcBef>
            </a:pPr>
            <a:endParaRPr lang="en-US" sz="12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0123" y="0"/>
            <a:ext cx="2121877" cy="2121877"/>
          </a:xfrm>
          <a:prstGeom prst="rect">
            <a:avLst/>
          </a:prstGeom>
        </p:spPr>
      </p:pic>
    </p:spTree>
    <p:extLst>
      <p:ext uri="{BB962C8B-B14F-4D97-AF65-F5344CB8AC3E}">
        <p14:creationId xmlns:p14="http://schemas.microsoft.com/office/powerpoint/2010/main" val="3087606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a:t>Some Questions every project to ask?</a:t>
            </a:r>
          </a:p>
        </p:txBody>
      </p:sp>
      <p:sp>
        <p:nvSpPr>
          <p:cNvPr id="13" name="Content Placeholder 12"/>
          <p:cNvSpPr>
            <a:spLocks noGrp="1"/>
          </p:cNvSpPr>
          <p:nvPr>
            <p:ph idx="1"/>
          </p:nvPr>
        </p:nvSpPr>
        <p:spPr/>
        <p:txBody>
          <a:bodyPr>
            <a:normAutofit fontScale="85000" lnSpcReduction="20000"/>
          </a:bodyPr>
          <a:lstStyle/>
          <a:p>
            <a:r>
              <a:rPr lang="en-US" dirty="0"/>
              <a:t>Is a change control process defined, documented and enforced on your program?</a:t>
            </a:r>
          </a:p>
          <a:p>
            <a:r>
              <a:rPr lang="en-US" dirty="0"/>
              <a:t>What defect tracking tools are used on your program? List the Pros and Cons. </a:t>
            </a:r>
          </a:p>
          <a:p>
            <a:r>
              <a:rPr lang="en-US" dirty="0"/>
              <a:t>What version control tools are used on your program?  List the Pros and Cons.</a:t>
            </a:r>
          </a:p>
          <a:p>
            <a:r>
              <a:rPr lang="en-US" dirty="0"/>
              <a:t>Do you have a dedicated SCM assigned to the program? Are they an integral part of your engineering team?</a:t>
            </a:r>
          </a:p>
          <a:p>
            <a:r>
              <a:rPr lang="en-US" dirty="0"/>
              <a:t>If an SCM is assigned to your program, were they involved in the planning phases, and are they an integral part of your day-to-day engineering effort? Or, are they brought in to assist when deliveries occur? If the latter, what are the advantages and disadvantages?</a:t>
            </a:r>
          </a:p>
          <a:p>
            <a:r>
              <a:rPr lang="en-US" dirty="0"/>
              <a:t>Does your program hold SCCBs? How are they structured? Do you find them valuable? If not, why and what could be improved?</a:t>
            </a:r>
          </a:p>
          <a:p>
            <a:r>
              <a:rPr lang="en-US" dirty="0"/>
              <a:t>Are all the components of your system configured? If required, could you produce all the pieces to build your software in a repeatable fashion?</a:t>
            </a:r>
          </a:p>
        </p:txBody>
      </p:sp>
      <p:pic>
        <p:nvPicPr>
          <p:cNvPr id="3" name="Picture 2"/>
          <p:cNvPicPr>
            <a:picLocks noChangeAspect="1"/>
          </p:cNvPicPr>
          <p:nvPr/>
        </p:nvPicPr>
        <p:blipFill>
          <a:blip r:embed="rId3"/>
          <a:stretch>
            <a:fillRect/>
          </a:stretch>
        </p:blipFill>
        <p:spPr>
          <a:xfrm>
            <a:off x="10308550" y="0"/>
            <a:ext cx="1883450" cy="1825625"/>
          </a:xfrm>
          <a:prstGeom prst="rect">
            <a:avLst/>
          </a:prstGeom>
        </p:spPr>
      </p:pic>
    </p:spTree>
    <p:extLst>
      <p:ext uri="{BB962C8B-B14F-4D97-AF65-F5344CB8AC3E}">
        <p14:creationId xmlns:p14="http://schemas.microsoft.com/office/powerpoint/2010/main" val="370555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707A-29A2-9646-BE9E-865C9500273A}"/>
              </a:ext>
            </a:extLst>
          </p:cNvPr>
          <p:cNvSpPr>
            <a:spLocks noGrp="1"/>
          </p:cNvSpPr>
          <p:nvPr>
            <p:ph type="title"/>
          </p:nvPr>
        </p:nvSpPr>
        <p:spPr>
          <a:xfrm>
            <a:off x="838200" y="365125"/>
            <a:ext cx="7641771" cy="1325563"/>
          </a:xfrm>
        </p:spPr>
        <p:txBody>
          <a:bodyPr>
            <a:normAutofit/>
          </a:bodyPr>
          <a:lstStyle/>
          <a:p>
            <a:r>
              <a:rPr lang="en-US" b="1" dirty="0"/>
              <a:t>What is involved in the Configuration Infrastructure?</a:t>
            </a:r>
            <a:endParaRPr lang="en-US" dirty="0"/>
          </a:p>
        </p:txBody>
      </p:sp>
      <p:sp>
        <p:nvSpPr>
          <p:cNvPr id="3" name="Content Placeholder 2">
            <a:extLst>
              <a:ext uri="{FF2B5EF4-FFF2-40B4-BE49-F238E27FC236}">
                <a16:creationId xmlns:a16="http://schemas.microsoft.com/office/drawing/2014/main" id="{6EE5CB8D-F6DF-EE42-BDC7-964A5A26A92D}"/>
              </a:ext>
            </a:extLst>
          </p:cNvPr>
          <p:cNvSpPr>
            <a:spLocks noGrp="1"/>
          </p:cNvSpPr>
          <p:nvPr>
            <p:ph idx="1"/>
          </p:nvPr>
        </p:nvSpPr>
        <p:spPr>
          <a:xfrm>
            <a:off x="838200" y="1825625"/>
            <a:ext cx="5257800" cy="4351338"/>
          </a:xfrm>
        </p:spPr>
        <p:txBody>
          <a:bodyPr>
            <a:normAutofit fontScale="77500" lnSpcReduction="20000"/>
          </a:bodyPr>
          <a:lstStyle/>
          <a:p>
            <a:r>
              <a:rPr lang="en-US" dirty="0"/>
              <a:t>Step 1: Identify CMM Configuration Items</a:t>
            </a:r>
          </a:p>
          <a:p>
            <a:pPr lvl="1"/>
            <a:r>
              <a:rPr lang="en-US" dirty="0"/>
              <a:t>You will need to identify at least 20-30 items found in last each levels 2-5. week’s CMM activities. You will need to have at least 5-10 for </a:t>
            </a:r>
          </a:p>
          <a:p>
            <a:r>
              <a:rPr lang="en-US" dirty="0"/>
              <a:t>Step 2: Categorize Configuration Items</a:t>
            </a:r>
          </a:p>
          <a:p>
            <a:pPr lvl="1"/>
            <a:r>
              <a:rPr lang="en-US" dirty="0"/>
              <a:t>Your project has identified the following </a:t>
            </a:r>
            <a:r>
              <a:rPr lang="en-US" dirty="0">
                <a:solidFill>
                  <a:srgbClr val="FFC000"/>
                </a:solidFill>
              </a:rPr>
              <a:t>items</a:t>
            </a:r>
            <a:r>
              <a:rPr lang="en-US" dirty="0"/>
              <a:t> in addition to the items found in CMM Key Practices. Organize all the items into categories. Identify where each of the types of Configuration Items should be located</a:t>
            </a:r>
          </a:p>
          <a:p>
            <a:r>
              <a:rPr lang="en-US" dirty="0"/>
              <a:t>Step 3: Software Library vs Project Library</a:t>
            </a:r>
          </a:p>
          <a:p>
            <a:pPr lvl="1"/>
            <a:r>
              <a:rPr lang="en-US" dirty="0"/>
              <a:t>From the list above create a two libraries infrastructure, the Software Library and Project Library. You will need to come up with the subdirectory for each, but here are the main categories</a:t>
            </a:r>
          </a:p>
        </p:txBody>
      </p:sp>
    </p:spTree>
    <p:extLst>
      <p:ext uri="{BB962C8B-B14F-4D97-AF65-F5344CB8AC3E}">
        <p14:creationId xmlns:p14="http://schemas.microsoft.com/office/powerpoint/2010/main" val="247253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7991F-56B9-368F-7749-FE670A5396FF}"/>
              </a:ext>
            </a:extLst>
          </p:cNvPr>
          <p:cNvSpPr>
            <a:spLocks noGrp="1"/>
          </p:cNvSpPr>
          <p:nvPr>
            <p:ph type="title"/>
          </p:nvPr>
        </p:nvSpPr>
        <p:spPr/>
        <p:txBody>
          <a:bodyPr>
            <a:normAutofit/>
          </a:bodyPr>
          <a:lstStyle/>
          <a:p>
            <a:r>
              <a:rPr lang="en-US" b="1" dirty="0"/>
              <a:t>What is Configuration Infrastructure?</a:t>
            </a:r>
            <a:br>
              <a:rPr lang="en-US" b="1" dirty="0"/>
            </a:br>
            <a:r>
              <a:rPr lang="en-US" b="1" dirty="0"/>
              <a:t>What is a configuration item?</a:t>
            </a:r>
            <a:endParaRPr lang="en-US" dirty="0"/>
          </a:p>
        </p:txBody>
      </p:sp>
      <p:sp>
        <p:nvSpPr>
          <p:cNvPr id="3" name="Content Placeholder 2">
            <a:extLst>
              <a:ext uri="{FF2B5EF4-FFF2-40B4-BE49-F238E27FC236}">
                <a16:creationId xmlns:a16="http://schemas.microsoft.com/office/drawing/2014/main" id="{0532347A-BA80-EAB8-E8DC-1FDA8B3CDCED}"/>
              </a:ext>
            </a:extLst>
          </p:cNvPr>
          <p:cNvSpPr>
            <a:spLocks noGrp="1"/>
          </p:cNvSpPr>
          <p:nvPr>
            <p:ph idx="1"/>
          </p:nvPr>
        </p:nvSpPr>
        <p:spPr/>
        <p:txBody>
          <a:bodyPr>
            <a:normAutofit fontScale="92500" lnSpcReduction="20000"/>
          </a:bodyPr>
          <a:lstStyle/>
          <a:p>
            <a:r>
              <a:rPr lang="en-US" dirty="0"/>
              <a:t>A </a:t>
            </a:r>
            <a:r>
              <a:rPr lang="en-US" b="1" dirty="0"/>
              <a:t>configuration item</a:t>
            </a:r>
            <a:r>
              <a:rPr lang="en-US" dirty="0"/>
              <a:t> (CI) is any item produced during product development. </a:t>
            </a:r>
          </a:p>
          <a:p>
            <a:pPr lvl="1"/>
            <a:r>
              <a:rPr lang="en-US" dirty="0"/>
              <a:t>Better defined as any item, code, data, or document produced by the project team; anything used to develop the product; any biproducts of product development.</a:t>
            </a:r>
          </a:p>
          <a:p>
            <a:pPr lvl="1"/>
            <a:r>
              <a:rPr lang="en-US" dirty="0"/>
              <a:t>Each CI has a unique identifier, typically an alphanumeric string representing its purpose, version, and use. Each CI is assigned to a role owner who is in charge of its changes.</a:t>
            </a:r>
          </a:p>
          <a:p>
            <a:r>
              <a:rPr lang="en-US" dirty="0"/>
              <a:t>Much like all products, CIs have a birth, a life span, and retirement. </a:t>
            </a:r>
          </a:p>
          <a:p>
            <a:pPr lvl="1"/>
            <a:r>
              <a:rPr lang="en-US" dirty="0"/>
              <a:t>This can be compared to the initialization, instancing, and then the archival or destruction of a code object. You might also relate it to a database item, which is added, lives in the database to be read and modified over time, and is eventually deleted. </a:t>
            </a:r>
          </a:p>
          <a:p>
            <a:pPr lvl="1"/>
            <a:r>
              <a:rPr lang="en-US" dirty="0"/>
              <a:t>Similarly, CIs must be created, stored, versioned, accessed, changed, and archived. Determining how and where to store a CI during its lifespan is essential.</a:t>
            </a:r>
          </a:p>
          <a:p>
            <a:endParaRPr lang="en-US" dirty="0"/>
          </a:p>
        </p:txBody>
      </p:sp>
    </p:spTree>
    <p:extLst>
      <p:ext uri="{BB962C8B-B14F-4D97-AF65-F5344CB8AC3E}">
        <p14:creationId xmlns:p14="http://schemas.microsoft.com/office/powerpoint/2010/main" val="715797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DFCD-65F6-074E-91D2-02F748638763}"/>
              </a:ext>
            </a:extLst>
          </p:cNvPr>
          <p:cNvSpPr>
            <a:spLocks noGrp="1"/>
          </p:cNvSpPr>
          <p:nvPr>
            <p:ph type="title"/>
          </p:nvPr>
        </p:nvSpPr>
        <p:spPr/>
        <p:txBody>
          <a:bodyPr/>
          <a:lstStyle/>
          <a:p>
            <a:r>
              <a:rPr lang="en-US" b="1" dirty="0"/>
              <a:t>Managing Configuration Items</a:t>
            </a:r>
            <a:br>
              <a:rPr lang="en-US" b="1" dirty="0"/>
            </a:br>
            <a:endParaRPr lang="en-US" dirty="0"/>
          </a:p>
        </p:txBody>
      </p:sp>
      <p:sp>
        <p:nvSpPr>
          <p:cNvPr id="3" name="Content Placeholder 2">
            <a:extLst>
              <a:ext uri="{FF2B5EF4-FFF2-40B4-BE49-F238E27FC236}">
                <a16:creationId xmlns:a16="http://schemas.microsoft.com/office/drawing/2014/main" id="{4103330F-207D-B51F-F115-E2DAE1A6C171}"/>
              </a:ext>
            </a:extLst>
          </p:cNvPr>
          <p:cNvSpPr>
            <a:spLocks noGrp="1"/>
          </p:cNvSpPr>
          <p:nvPr>
            <p:ph idx="1"/>
          </p:nvPr>
        </p:nvSpPr>
        <p:spPr/>
        <p:txBody>
          <a:bodyPr/>
          <a:lstStyle/>
          <a:p>
            <a:r>
              <a:rPr lang="en-US" dirty="0"/>
              <a:t>Here are some questions to ask about a software change or a project change which will help you determine how to track it in the CM System as a CI, and which library to store it in: either the </a:t>
            </a:r>
            <a:r>
              <a:rPr lang="en-US" b="1" dirty="0"/>
              <a:t>Software Library</a:t>
            </a:r>
            <a:r>
              <a:rPr lang="en-US" dirty="0"/>
              <a:t> or the </a:t>
            </a:r>
            <a:r>
              <a:rPr lang="en-US" b="1" dirty="0"/>
              <a:t>Project Library</a:t>
            </a:r>
            <a:endParaRPr lang="en-US" dirty="0"/>
          </a:p>
        </p:txBody>
      </p:sp>
      <p:pic>
        <p:nvPicPr>
          <p:cNvPr id="4" name="Picture 3">
            <a:extLst>
              <a:ext uri="{FF2B5EF4-FFF2-40B4-BE49-F238E27FC236}">
                <a16:creationId xmlns:a16="http://schemas.microsoft.com/office/drawing/2014/main" id="{17CBEC2A-CF3C-5167-AA8F-9C11CBF8C692}"/>
              </a:ext>
            </a:extLst>
          </p:cNvPr>
          <p:cNvPicPr>
            <a:picLocks noChangeAspect="1"/>
          </p:cNvPicPr>
          <p:nvPr/>
        </p:nvPicPr>
        <p:blipFill>
          <a:blip r:embed="rId2"/>
          <a:stretch>
            <a:fillRect/>
          </a:stretch>
        </p:blipFill>
        <p:spPr>
          <a:xfrm>
            <a:off x="1953126" y="3794465"/>
            <a:ext cx="7772400" cy="1651324"/>
          </a:xfrm>
          <a:prstGeom prst="rect">
            <a:avLst/>
          </a:prstGeom>
        </p:spPr>
      </p:pic>
    </p:spTree>
    <p:extLst>
      <p:ext uri="{BB962C8B-B14F-4D97-AF65-F5344CB8AC3E}">
        <p14:creationId xmlns:p14="http://schemas.microsoft.com/office/powerpoint/2010/main" val="12052826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368</TotalTime>
  <Words>8608</Words>
  <Application>Microsoft Office PowerPoint</Application>
  <PresentationFormat>Widescreen</PresentationFormat>
  <Paragraphs>958</Paragraphs>
  <Slides>66</Slides>
  <Notes>10</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Arial</vt:lpstr>
      <vt:lpstr>Calibri</vt:lpstr>
      <vt:lpstr>Calibri Light</vt:lpstr>
      <vt:lpstr>Courier New</vt:lpstr>
      <vt:lpstr>OptimaLTStd-DemiBold</vt:lpstr>
      <vt:lpstr>Palatino-Italic</vt:lpstr>
      <vt:lpstr>Palatino-Roman</vt:lpstr>
      <vt:lpstr>Symbol</vt:lpstr>
      <vt:lpstr>Tahoma</vt:lpstr>
      <vt:lpstr>Wingdings</vt:lpstr>
      <vt:lpstr>Office Theme</vt:lpstr>
      <vt:lpstr>CSE 474 QA</vt:lpstr>
      <vt:lpstr>PowerPoint Presentation</vt:lpstr>
      <vt:lpstr>Overview</vt:lpstr>
      <vt:lpstr>Reading</vt:lpstr>
      <vt:lpstr>What is Configuration Infrastructure? </vt:lpstr>
      <vt:lpstr>What is Configuration Infrastructure? What is involved in the Configuration Infrastructure? </vt:lpstr>
      <vt:lpstr>What is involved in the Configuration Infrastructure?</vt:lpstr>
      <vt:lpstr>What is Configuration Infrastructure? What is a configuration item?</vt:lpstr>
      <vt:lpstr>Managing Configuration Items </vt:lpstr>
      <vt:lpstr>PowerPoint Presentation</vt:lpstr>
      <vt:lpstr>How does the Configuration Control Board work? </vt:lpstr>
      <vt:lpstr>Part 1: Id CMM Configuration Items</vt:lpstr>
      <vt:lpstr>Part 2: Categorize Configuration Items  </vt:lpstr>
      <vt:lpstr>Part 3: Organize the Library  </vt:lpstr>
      <vt:lpstr>CMM &amp; ISO 9001:2015 </vt:lpstr>
      <vt:lpstr>What is involved in the Configuration Infrastructure?</vt:lpstr>
      <vt:lpstr>What is involved in the Configuration Infrastructure?</vt:lpstr>
      <vt:lpstr>How do you audit Configuration Management?</vt:lpstr>
      <vt:lpstr>How do you audit Configuration Management? Part 2: CM Audit Checklist</vt:lpstr>
      <vt:lpstr>How do you audit Configuration Management? Part 2: CM Audit Checklist</vt:lpstr>
      <vt:lpstr>How do you audit Configuration Management? Part 2: CM Audit Checklist</vt:lpstr>
      <vt:lpstr>How do you audit Configuration Management? Part 2: CM Audit Checklist</vt:lpstr>
      <vt:lpstr>How do you audit Configuration Management?</vt:lpstr>
      <vt:lpstr>Complete SQAP Section 10 and 12</vt:lpstr>
      <vt:lpstr>Configuration Management</vt:lpstr>
      <vt:lpstr>Certified Software Quality Engineer</vt:lpstr>
      <vt:lpstr>Certified Software Quality Engineer</vt:lpstr>
      <vt:lpstr>NG S/W Life Cycle</vt:lpstr>
      <vt:lpstr>Process Areas for CMMI Levels 2 to 5</vt:lpstr>
      <vt:lpstr>Process Areas for CMMI Levels 2</vt:lpstr>
      <vt:lpstr>PowerPoint Presentation</vt:lpstr>
      <vt:lpstr>Elements of Software Configuration Management</vt:lpstr>
      <vt:lpstr>PowerPoint Presentation</vt:lpstr>
      <vt:lpstr>PowerPoint Presentation</vt:lpstr>
      <vt:lpstr>Example of My Experience</vt:lpstr>
      <vt:lpstr>PowerPoint Presentation</vt:lpstr>
      <vt:lpstr>SWEBoK: CHAPTER 6 SOFTWARE CONFIGURATION MANAGEMENT</vt:lpstr>
      <vt:lpstr>SWEBOK: SW Config. Mngt.</vt:lpstr>
      <vt:lpstr>IEEE 828 IEEE Standard for Software Configuration Management Plans</vt:lpstr>
      <vt:lpstr>Certified Software Quality Engineer Handbook, ASQ Quality Press</vt:lpstr>
      <vt:lpstr>Configuration Management</vt:lpstr>
      <vt:lpstr>Chapter 26 A. Configuration Infrastructure</vt:lpstr>
      <vt:lpstr>Chapter 26. A. Configuration Infrastructure</vt:lpstr>
      <vt:lpstr>Chapter 27 B. Configuration Identification</vt:lpstr>
      <vt:lpstr>Chapter 28 C. Configuration Control and Status Accounting</vt:lpstr>
      <vt:lpstr>Chapter 28 C. Configuration Control and Status Accounting</vt:lpstr>
      <vt:lpstr>Chapter 29 D. Configuration Audits</vt:lpstr>
      <vt:lpstr>Chapter 30 E. Product Release and Distribution</vt:lpstr>
      <vt:lpstr>SVN</vt:lpstr>
      <vt:lpstr>PowerPoint Presentation</vt:lpstr>
      <vt:lpstr>Version Control (of one file)</vt:lpstr>
      <vt:lpstr>Version Control (of one file)</vt:lpstr>
      <vt:lpstr>SCM Tool Recommendations</vt:lpstr>
      <vt:lpstr>Additional SCM Activities</vt:lpstr>
      <vt:lpstr>Tasks of Configuration Managers</vt:lpstr>
      <vt:lpstr>CASE STUDIES</vt:lpstr>
      <vt:lpstr>Case Study 1 – Design and Code Mismatch</vt:lpstr>
      <vt:lpstr>Case Study 1 – Design and Code Mismatch Example Solutions </vt:lpstr>
      <vt:lpstr>Case Study 2 – Parallel Development</vt:lpstr>
      <vt:lpstr>Case Study 2 – Parallel Development Example Solution</vt:lpstr>
      <vt:lpstr>Case Study 2 –  Parallel Development Example Solution</vt:lpstr>
      <vt:lpstr>Case Study 2 – Parallel Development Example Solution</vt:lpstr>
      <vt:lpstr>Case Study 3 -  Modifying Product Line Software</vt:lpstr>
      <vt:lpstr>PowerPoint Presentation</vt:lpstr>
      <vt:lpstr>Case Study 3 – Modifying Product Line Software Example Solution </vt:lpstr>
      <vt:lpstr>Some Questions every project to ask?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4</cp:revision>
  <cp:lastPrinted>2023-03-13T20:47:18Z</cp:lastPrinted>
  <dcterms:created xsi:type="dcterms:W3CDTF">2022-03-01T22:55:52Z</dcterms:created>
  <dcterms:modified xsi:type="dcterms:W3CDTF">2023-03-17T22:15:53Z</dcterms:modified>
</cp:coreProperties>
</file>